
<file path=[Content_Types].xml><?xml version="1.0" encoding="utf-8"?>
<Types xmlns="http://schemas.openxmlformats.org/package/2006/content-types">
  <Default Extension="png" ContentType="image/png"/>
  <Default Extension="jfif" ContentType="image/jpe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10" r:id="rId2"/>
    <p:sldMasterId id="2147483946" r:id="rId3"/>
    <p:sldMasterId id="2147484033" r:id="rId4"/>
  </p:sldMasterIdLst>
  <p:notesMasterIdLst>
    <p:notesMasterId r:id="rId14"/>
  </p:notesMasterIdLst>
  <p:sldIdLst>
    <p:sldId id="257" r:id="rId5"/>
    <p:sldId id="655" r:id="rId6"/>
    <p:sldId id="651" r:id="rId7"/>
    <p:sldId id="654" r:id="rId8"/>
    <p:sldId id="653" r:id="rId9"/>
    <p:sldId id="627" r:id="rId10"/>
    <p:sldId id="649" r:id="rId11"/>
    <p:sldId id="648" r:id="rId12"/>
    <p:sldId id="290" r:id="rId1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CDE"/>
    <a:srgbClr val="E0F759"/>
    <a:srgbClr val="CC0000"/>
    <a:srgbClr val="E7B6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53" autoAdjust="0"/>
    <p:restoredTop sz="96340" autoAdjust="0"/>
  </p:normalViewPr>
  <p:slideViewPr>
    <p:cSldViewPr snapToGrid="0">
      <p:cViewPr varScale="1">
        <p:scale>
          <a:sx n="63" d="100"/>
          <a:sy n="63" d="100"/>
        </p:scale>
        <p:origin x="1036" y="6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0740B-D6EF-4E64-A4B3-D83FAD3A95DA}"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en-US"/>
        </a:p>
      </dgm:t>
    </dgm:pt>
    <dgm:pt modelId="{178C736E-0EBC-47EC-A04C-980D09819440}">
      <dgm:prSet phldrT="[Text]" custT="1"/>
      <dgm:spPr>
        <a:solidFill>
          <a:srgbClr val="FA5656"/>
        </a:solidFill>
      </dgm:spPr>
      <dgm:t>
        <a:bodyPr/>
        <a:lstStyle/>
        <a:p>
          <a:pPr algn="ctr" rtl="0"/>
          <a:r>
            <a:rPr lang="en-US" sz="2500" b="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dirty="0">
              <a:solidFill>
                <a:srgbClr val="FFFF00"/>
              </a:solidFill>
              <a:latin typeface="Times New Roman" panose="02020603050405020304" pitchFamily="18" charset="0"/>
              <a:cs typeface="Times New Roman" panose="02020603050405020304" pitchFamily="18" charset="0"/>
            </a:rPr>
            <a:t>(</a:t>
          </a:r>
          <a:r>
            <a:rPr lang="en-US" altLang="ko-KR" sz="2500" dirty="0">
              <a:solidFill>
                <a:srgbClr val="FFFF00"/>
              </a:solidFill>
              <a:latin typeface="Times New Roman" panose="02020603050405020304" pitchFamily="18" charset="0"/>
              <a:cs typeface="Times New Roman" panose="02020603050405020304" pitchFamily="18" charset="0"/>
            </a:rPr>
            <a:t>https://youtube.com/AgriMetSoft/</a:t>
          </a:r>
          <a:r>
            <a:rPr lang="en-US" sz="2500" b="1" dirty="0">
              <a:solidFill>
                <a:srgbClr val="FFFF00"/>
              </a:solidFill>
              <a:latin typeface="Times New Roman" panose="02020603050405020304" pitchFamily="18" charset="0"/>
              <a:cs typeface="Times New Roman" panose="02020603050405020304" pitchFamily="18" charset="0"/>
            </a:rPr>
            <a:t>)</a:t>
          </a:r>
          <a:endParaRPr lang="en-US" sz="1800" b="1" dirty="0">
            <a:solidFill>
              <a:srgbClr val="FFFF00"/>
            </a:solidFill>
            <a:latin typeface="Times New Roman" panose="02020603050405020304" pitchFamily="18" charset="0"/>
            <a:cs typeface="Times New Roman" panose="02020603050405020304" pitchFamily="18" charset="0"/>
          </a:endParaRPr>
        </a:p>
      </dgm:t>
    </dgm:pt>
    <dgm:pt modelId="{208A1EB5-77DF-4609-9853-3D4197E91AE5}" type="parTrans" cxnId="{256DCA21-1EC0-4DF8-A96D-1DE9DFA6BD55}">
      <dgm:prSet/>
      <dgm:spPr/>
      <dgm:t>
        <a:bodyPr/>
        <a:lstStyle/>
        <a:p>
          <a:endParaRPr lang="en-US"/>
        </a:p>
      </dgm:t>
    </dgm:pt>
    <dgm:pt modelId="{BFD4663C-A409-4F35-A934-826AADEEA1FD}" type="sibTrans" cxnId="{256DCA21-1EC0-4DF8-A96D-1DE9DFA6BD55}">
      <dgm:prSet/>
      <dgm:spPr>
        <a:ln>
          <a:solidFill>
            <a:srgbClr val="CC0000"/>
          </a:solidFill>
        </a:ln>
      </dgm:spPr>
      <dgm:t>
        <a:bodyPr/>
        <a:lstStyle/>
        <a:p>
          <a:endParaRPr lang="en-US"/>
        </a:p>
      </dgm:t>
    </dgm:pt>
    <dgm:pt modelId="{F364AB28-8902-4655-A439-60AAD3B3A987}">
      <dgm:prSet phldrT="[Text]" custT="1"/>
      <dgm:spPr>
        <a:solidFill>
          <a:srgbClr val="92D050"/>
        </a:solidFill>
      </dgm:spPr>
      <dgm:t>
        <a:bodyPr/>
        <a:lstStyle/>
        <a:p>
          <a:pPr algn="ctr" rtl="0"/>
          <a:endParaRPr lang="en-US" sz="2400" b="0" dirty="0">
            <a:solidFill>
              <a:schemeClr val="tx1"/>
            </a:solidFill>
            <a:latin typeface="Times New Roman" panose="02020603050405020304" pitchFamily="18" charset="0"/>
            <a:cs typeface="Times New Roman" panose="02020603050405020304" pitchFamily="18" charset="0"/>
          </a:endParaRPr>
        </a:p>
        <a:p>
          <a:pPr algn="ctr" rtl="0"/>
          <a:r>
            <a:rPr lang="en-US" sz="2400" b="0" dirty="0">
              <a:solidFill>
                <a:schemeClr val="tx1"/>
              </a:solidFill>
              <a:latin typeface="Times New Roman" panose="02020603050405020304" pitchFamily="18" charset="0"/>
              <a:cs typeface="Times New Roman" panose="02020603050405020304" pitchFamily="18" charset="0"/>
            </a:rPr>
            <a:t> Like &amp; do not forget to share it!!</a:t>
          </a:r>
        </a:p>
        <a:p>
          <a:pPr algn="ctr" rtl="0"/>
          <a:endParaRPr lang="en-US" sz="2400" b="0" dirty="0">
            <a:solidFill>
              <a:schemeClr val="tx1"/>
            </a:solidFill>
            <a:latin typeface="Times New Roman" panose="02020603050405020304" pitchFamily="18" charset="0"/>
            <a:cs typeface="Times New Roman" panose="02020603050405020304" pitchFamily="18" charset="0"/>
          </a:endParaRPr>
        </a:p>
      </dgm:t>
    </dgm:pt>
    <dgm:pt modelId="{5F616C3A-C638-4702-BF7F-1B7A5F48588F}" type="parTrans" cxnId="{A20A5834-1858-4A48-A5DA-7FBE3931F915}">
      <dgm:prSet/>
      <dgm:spPr/>
      <dgm:t>
        <a:bodyPr/>
        <a:lstStyle/>
        <a:p>
          <a:endParaRPr lang="en-US"/>
        </a:p>
      </dgm:t>
    </dgm:pt>
    <dgm:pt modelId="{B82BEE70-6148-4268-B69D-56EE83EA2DF1}" type="sibTrans" cxnId="{A20A5834-1858-4A48-A5DA-7FBE3931F915}">
      <dgm:prSet/>
      <dgm:spPr/>
      <dgm:t>
        <a:bodyPr/>
        <a:lstStyle/>
        <a:p>
          <a:endParaRPr lang="en-US"/>
        </a:p>
      </dgm:t>
    </dgm:pt>
    <dgm:pt modelId="{0CCAFF51-4E8D-4DC8-8265-B70A071FC584}">
      <dgm:prSet phldrT="[Text]" custT="1"/>
      <dgm:spPr>
        <a:solidFill>
          <a:srgbClr val="00B0F0"/>
        </a:solidFill>
      </dgm:spPr>
      <dgm:t>
        <a:bodyPr/>
        <a:lstStyle/>
        <a:p>
          <a:pPr algn="ctr" rtl="0"/>
          <a:r>
            <a:rPr lang="en-US" sz="2200" b="0" dirty="0">
              <a:solidFill>
                <a:schemeClr val="tx1"/>
              </a:solidFill>
              <a:latin typeface="Times New Roman" panose="02020603050405020304" pitchFamily="18" charset="0"/>
              <a:cs typeface="Times New Roman" panose="02020603050405020304" pitchFamily="18" charset="0"/>
            </a:rPr>
            <a:t> </a:t>
          </a:r>
          <a:r>
            <a:rPr lang="en-US" sz="2400" b="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dirty="0">
            <a:solidFill>
              <a:schemeClr val="tx1"/>
            </a:solidFill>
            <a:latin typeface="Times New Roman" panose="02020603050405020304" pitchFamily="18" charset="0"/>
            <a:cs typeface="Times New Roman" panose="02020603050405020304" pitchFamily="18" charset="0"/>
          </a:endParaRPr>
        </a:p>
      </dgm:t>
    </dgm:pt>
    <dgm:pt modelId="{D6A72CEF-027B-4618-A7DD-6B9FABEA6F00}" type="parTrans" cxnId="{6973858E-9090-4B3C-B890-5FD8A0C6AE3C}">
      <dgm:prSet/>
      <dgm:spPr/>
      <dgm:t>
        <a:bodyPr/>
        <a:lstStyle/>
        <a:p>
          <a:endParaRPr lang="en-US"/>
        </a:p>
      </dgm:t>
    </dgm:pt>
    <dgm:pt modelId="{E2E176BA-9811-46E2-A045-B6E4EF8777A7}" type="sibTrans" cxnId="{6973858E-9090-4B3C-B890-5FD8A0C6AE3C}">
      <dgm:prSet/>
      <dgm:spPr/>
      <dgm:t>
        <a:bodyPr/>
        <a:lstStyle/>
        <a:p>
          <a:endParaRPr lang="en-US"/>
        </a:p>
      </dgm:t>
    </dgm:pt>
    <dgm:pt modelId="{1BBCC85A-A4CE-443B-A304-A3BF8DB4FBEF}" type="pres">
      <dgm:prSet presAssocID="{AF40740B-D6EF-4E64-A4B3-D83FAD3A95DA}" presName="Name0" presStyleCnt="0">
        <dgm:presLayoutVars>
          <dgm:chMax val="7"/>
          <dgm:chPref val="7"/>
          <dgm:dir/>
        </dgm:presLayoutVars>
      </dgm:prSet>
      <dgm:spPr/>
    </dgm:pt>
    <dgm:pt modelId="{119EE529-27D6-4B70-9C8F-FF712093C0F4}" type="pres">
      <dgm:prSet presAssocID="{AF40740B-D6EF-4E64-A4B3-D83FAD3A95DA}" presName="Name1" presStyleCnt="0"/>
      <dgm:spPr/>
    </dgm:pt>
    <dgm:pt modelId="{8A07CFC6-A4FE-4A09-A28A-F8670AD3AF3E}" type="pres">
      <dgm:prSet presAssocID="{AF40740B-D6EF-4E64-A4B3-D83FAD3A95DA}" presName="cycle" presStyleCnt="0"/>
      <dgm:spPr/>
    </dgm:pt>
    <dgm:pt modelId="{9BAFB8AA-B888-40F0-9B1E-E85AB149DD74}" type="pres">
      <dgm:prSet presAssocID="{AF40740B-D6EF-4E64-A4B3-D83FAD3A95DA}" presName="srcNode" presStyleLbl="node1" presStyleIdx="0" presStyleCnt="3"/>
      <dgm:spPr/>
    </dgm:pt>
    <dgm:pt modelId="{F557073A-D381-49E0-A4D8-433EFE9A5E8B}" type="pres">
      <dgm:prSet presAssocID="{AF40740B-D6EF-4E64-A4B3-D83FAD3A95DA}" presName="conn" presStyleLbl="parChTrans1D2" presStyleIdx="0" presStyleCnt="1"/>
      <dgm:spPr/>
    </dgm:pt>
    <dgm:pt modelId="{49476B20-9630-452E-93C2-CB00ACF33094}" type="pres">
      <dgm:prSet presAssocID="{AF40740B-D6EF-4E64-A4B3-D83FAD3A95DA}" presName="extraNode" presStyleLbl="node1" presStyleIdx="0" presStyleCnt="3"/>
      <dgm:spPr/>
    </dgm:pt>
    <dgm:pt modelId="{C9AAA3D8-4D98-4E15-BAB6-E9EBB84DF41E}" type="pres">
      <dgm:prSet presAssocID="{AF40740B-D6EF-4E64-A4B3-D83FAD3A95DA}" presName="dstNode" presStyleLbl="node1" presStyleIdx="0" presStyleCnt="3"/>
      <dgm:spPr/>
    </dgm:pt>
    <dgm:pt modelId="{01870673-44E0-4E76-8FD0-99CD7BFED427}" type="pres">
      <dgm:prSet presAssocID="{178C736E-0EBC-47EC-A04C-980D09819440}" presName="text_1" presStyleLbl="node1" presStyleIdx="0" presStyleCnt="3" custScaleX="101875" custScaleY="75967" custLinFactNeighborX="686" custLinFactNeighborY="6259">
        <dgm:presLayoutVars>
          <dgm:bulletEnabled val="1"/>
        </dgm:presLayoutVars>
      </dgm:prSet>
      <dgm:spPr/>
    </dgm:pt>
    <dgm:pt modelId="{9088EA9D-6D9B-4113-B61A-4CD6D1121645}" type="pres">
      <dgm:prSet presAssocID="{178C736E-0EBC-47EC-A04C-980D09819440}" presName="accent_1" presStyleCnt="0"/>
      <dgm:spPr/>
    </dgm:pt>
    <dgm:pt modelId="{F09C0421-92F4-4835-8EF3-E6278D6A8E95}" type="pres">
      <dgm:prSet presAssocID="{178C736E-0EBC-47EC-A04C-980D09819440}" presName="accentRepeatNode" presStyleLbl="solidFgAcc1" presStyleIdx="0" presStyleCnt="3" custScaleX="76622" custScaleY="70788"/>
      <dgm:spPr>
        <a:ln>
          <a:solidFill>
            <a:srgbClr val="FF0000"/>
          </a:solidFill>
        </a:ln>
      </dgm:spPr>
    </dgm:pt>
    <dgm:pt modelId="{A400C008-EE9A-4189-96B1-2C4FFA0B4C91}" type="pres">
      <dgm:prSet presAssocID="{F364AB28-8902-4655-A439-60AAD3B3A987}" presName="text_2" presStyleLbl="node1" presStyleIdx="1" presStyleCnt="3" custScaleX="105223" custScaleY="86130" custLinFactNeighborX="-625" custLinFactNeighborY="2903">
        <dgm:presLayoutVars>
          <dgm:bulletEnabled val="1"/>
        </dgm:presLayoutVars>
      </dgm:prSet>
      <dgm:spPr/>
    </dgm:pt>
    <dgm:pt modelId="{545187A6-227B-4777-9D59-C11DEB31AF92}" type="pres">
      <dgm:prSet presAssocID="{F364AB28-8902-4655-A439-60AAD3B3A987}" presName="accent_2" presStyleCnt="0"/>
      <dgm:spPr/>
    </dgm:pt>
    <dgm:pt modelId="{5B7D131F-6F5C-470E-8B08-FB74AE20BCD3}" type="pres">
      <dgm:prSet presAssocID="{F364AB28-8902-4655-A439-60AAD3B3A987}" presName="accentRepeatNode" presStyleLbl="solidFgAcc1" presStyleIdx="1" presStyleCnt="3" custScaleX="74268" custScaleY="75954"/>
      <dgm:spPr>
        <a:ln>
          <a:solidFill>
            <a:srgbClr val="FFCC00"/>
          </a:solidFill>
        </a:ln>
      </dgm:spPr>
    </dgm:pt>
    <dgm:pt modelId="{55356D47-E6A3-41C0-B160-C23A20FB30D3}" type="pres">
      <dgm:prSet presAssocID="{0CCAFF51-4E8D-4DC8-8265-B70A071FC584}" presName="text_3" presStyleLbl="node1" presStyleIdx="2" presStyleCnt="3" custScaleX="103490" custScaleY="79223" custLinFactNeighborX="2169" custLinFactNeighborY="5526">
        <dgm:presLayoutVars>
          <dgm:bulletEnabled val="1"/>
        </dgm:presLayoutVars>
      </dgm:prSet>
      <dgm:spPr/>
    </dgm:pt>
    <dgm:pt modelId="{C19BA803-F8C7-486B-9B18-AADF25AF0866}" type="pres">
      <dgm:prSet presAssocID="{0CCAFF51-4E8D-4DC8-8265-B70A071FC584}" presName="accent_3" presStyleCnt="0"/>
      <dgm:spPr/>
    </dgm:pt>
    <dgm:pt modelId="{96726D16-EBAA-4206-BF98-02AD7677E7A0}" type="pres">
      <dgm:prSet presAssocID="{0CCAFF51-4E8D-4DC8-8265-B70A071FC584}" presName="accentRepeatNode" presStyleLbl="solidFgAcc1" presStyleIdx="2" presStyleCnt="3" custScaleX="78048" custScaleY="82654"/>
      <dgm:spPr/>
    </dgm:pt>
  </dgm:ptLst>
  <dgm:cxnLst>
    <dgm:cxn modelId="{256DCA21-1EC0-4DF8-A96D-1DE9DFA6BD55}" srcId="{AF40740B-D6EF-4E64-A4B3-D83FAD3A95DA}" destId="{178C736E-0EBC-47EC-A04C-980D09819440}" srcOrd="0" destOrd="0" parTransId="{208A1EB5-77DF-4609-9853-3D4197E91AE5}" sibTransId="{BFD4663C-A409-4F35-A934-826AADEEA1FD}"/>
    <dgm:cxn modelId="{F0732123-9B97-4BC6-83F8-E556E83D88F3}" type="presOf" srcId="{F364AB28-8902-4655-A439-60AAD3B3A987}" destId="{A400C008-EE9A-4189-96B1-2C4FFA0B4C91}" srcOrd="0" destOrd="0" presId="urn:microsoft.com/office/officeart/2008/layout/VerticalCurvedList"/>
    <dgm:cxn modelId="{A20A5834-1858-4A48-A5DA-7FBE3931F915}" srcId="{AF40740B-D6EF-4E64-A4B3-D83FAD3A95DA}" destId="{F364AB28-8902-4655-A439-60AAD3B3A987}" srcOrd="1" destOrd="0" parTransId="{5F616C3A-C638-4702-BF7F-1B7A5F48588F}" sibTransId="{B82BEE70-6148-4268-B69D-56EE83EA2DF1}"/>
    <dgm:cxn modelId="{7E96DB35-514A-41AE-8590-6B3E327F63C2}" type="presOf" srcId="{0CCAFF51-4E8D-4DC8-8265-B70A071FC584}" destId="{55356D47-E6A3-41C0-B160-C23A20FB30D3}" srcOrd="0" destOrd="0" presId="urn:microsoft.com/office/officeart/2008/layout/VerticalCurvedList"/>
    <dgm:cxn modelId="{53470888-F26E-41EF-9B20-B9E028FA5ABE}" type="presOf" srcId="{178C736E-0EBC-47EC-A04C-980D09819440}" destId="{01870673-44E0-4E76-8FD0-99CD7BFED427}" srcOrd="0" destOrd="0" presId="urn:microsoft.com/office/officeart/2008/layout/VerticalCurvedList"/>
    <dgm:cxn modelId="{6973858E-9090-4B3C-B890-5FD8A0C6AE3C}" srcId="{AF40740B-D6EF-4E64-A4B3-D83FAD3A95DA}" destId="{0CCAFF51-4E8D-4DC8-8265-B70A071FC584}" srcOrd="2" destOrd="0" parTransId="{D6A72CEF-027B-4618-A7DD-6B9FABEA6F00}" sibTransId="{E2E176BA-9811-46E2-A045-B6E4EF8777A7}"/>
    <dgm:cxn modelId="{AE771395-2EEF-41D6-9AEF-13E465FE6B0B}" type="presOf" srcId="{BFD4663C-A409-4F35-A934-826AADEEA1FD}" destId="{F557073A-D381-49E0-A4D8-433EFE9A5E8B}" srcOrd="0" destOrd="0" presId="urn:microsoft.com/office/officeart/2008/layout/VerticalCurvedList"/>
    <dgm:cxn modelId="{E969F599-9C62-4EE4-AA74-A9EF0B72EE85}" type="presOf" srcId="{AF40740B-D6EF-4E64-A4B3-D83FAD3A95DA}" destId="{1BBCC85A-A4CE-443B-A304-A3BF8DB4FBEF}" srcOrd="0" destOrd="0" presId="urn:microsoft.com/office/officeart/2008/layout/VerticalCurvedList"/>
    <dgm:cxn modelId="{945F7377-7D10-41F9-BB61-D8372F0F2155}" type="presParOf" srcId="{1BBCC85A-A4CE-443B-A304-A3BF8DB4FBEF}" destId="{119EE529-27D6-4B70-9C8F-FF712093C0F4}" srcOrd="0" destOrd="0" presId="urn:microsoft.com/office/officeart/2008/layout/VerticalCurvedList"/>
    <dgm:cxn modelId="{546817EF-2EF6-41A3-9537-6CC84FAEFC0F}" type="presParOf" srcId="{119EE529-27D6-4B70-9C8F-FF712093C0F4}" destId="{8A07CFC6-A4FE-4A09-A28A-F8670AD3AF3E}" srcOrd="0" destOrd="0" presId="urn:microsoft.com/office/officeart/2008/layout/VerticalCurvedList"/>
    <dgm:cxn modelId="{8E8CDF5E-1021-4AA9-BAD7-6F0EAD67E9A4}" type="presParOf" srcId="{8A07CFC6-A4FE-4A09-A28A-F8670AD3AF3E}" destId="{9BAFB8AA-B888-40F0-9B1E-E85AB149DD74}" srcOrd="0" destOrd="0" presId="urn:microsoft.com/office/officeart/2008/layout/VerticalCurvedList"/>
    <dgm:cxn modelId="{BAFBDA48-FFBB-4594-AFD2-434A24A26D9E}" type="presParOf" srcId="{8A07CFC6-A4FE-4A09-A28A-F8670AD3AF3E}" destId="{F557073A-D381-49E0-A4D8-433EFE9A5E8B}" srcOrd="1" destOrd="0" presId="urn:microsoft.com/office/officeart/2008/layout/VerticalCurvedList"/>
    <dgm:cxn modelId="{73DC9882-DDAC-4A16-AAB7-EAC602BB3DAF}" type="presParOf" srcId="{8A07CFC6-A4FE-4A09-A28A-F8670AD3AF3E}" destId="{49476B20-9630-452E-93C2-CB00ACF33094}" srcOrd="2" destOrd="0" presId="urn:microsoft.com/office/officeart/2008/layout/VerticalCurvedList"/>
    <dgm:cxn modelId="{1E745B2F-8526-44FE-904C-FE29B7B6F3C2}" type="presParOf" srcId="{8A07CFC6-A4FE-4A09-A28A-F8670AD3AF3E}" destId="{C9AAA3D8-4D98-4E15-BAB6-E9EBB84DF41E}" srcOrd="3" destOrd="0" presId="urn:microsoft.com/office/officeart/2008/layout/VerticalCurvedList"/>
    <dgm:cxn modelId="{5F5846FE-79EA-4115-A2EC-5CBAFD7F698F}" type="presParOf" srcId="{119EE529-27D6-4B70-9C8F-FF712093C0F4}" destId="{01870673-44E0-4E76-8FD0-99CD7BFED427}" srcOrd="1" destOrd="0" presId="urn:microsoft.com/office/officeart/2008/layout/VerticalCurvedList"/>
    <dgm:cxn modelId="{1C816F01-B484-4EDD-8F5B-DE7591A2DB82}" type="presParOf" srcId="{119EE529-27D6-4B70-9C8F-FF712093C0F4}" destId="{9088EA9D-6D9B-4113-B61A-4CD6D1121645}" srcOrd="2" destOrd="0" presId="urn:microsoft.com/office/officeart/2008/layout/VerticalCurvedList"/>
    <dgm:cxn modelId="{E1B85756-8BD0-418E-8BFF-CD43CA8B9196}" type="presParOf" srcId="{9088EA9D-6D9B-4113-B61A-4CD6D1121645}" destId="{F09C0421-92F4-4835-8EF3-E6278D6A8E95}" srcOrd="0" destOrd="0" presId="urn:microsoft.com/office/officeart/2008/layout/VerticalCurvedList"/>
    <dgm:cxn modelId="{FD97DEB8-FC5B-4A1E-B752-84E0A72C25A1}" type="presParOf" srcId="{119EE529-27D6-4B70-9C8F-FF712093C0F4}" destId="{A400C008-EE9A-4189-96B1-2C4FFA0B4C91}" srcOrd="3" destOrd="0" presId="urn:microsoft.com/office/officeart/2008/layout/VerticalCurvedList"/>
    <dgm:cxn modelId="{CCBA8838-62AF-4EBA-B35F-90F4CF8D493E}" type="presParOf" srcId="{119EE529-27D6-4B70-9C8F-FF712093C0F4}" destId="{545187A6-227B-4777-9D59-C11DEB31AF92}" srcOrd="4" destOrd="0" presId="urn:microsoft.com/office/officeart/2008/layout/VerticalCurvedList"/>
    <dgm:cxn modelId="{F069F3EF-2C11-44B2-8E14-665FC05D0A26}" type="presParOf" srcId="{545187A6-227B-4777-9D59-C11DEB31AF92}" destId="{5B7D131F-6F5C-470E-8B08-FB74AE20BCD3}" srcOrd="0" destOrd="0" presId="urn:microsoft.com/office/officeart/2008/layout/VerticalCurvedList"/>
    <dgm:cxn modelId="{AAC82590-6F18-4A8B-B57B-AEF2798D8F7A}" type="presParOf" srcId="{119EE529-27D6-4B70-9C8F-FF712093C0F4}" destId="{55356D47-E6A3-41C0-B160-C23A20FB30D3}" srcOrd="5" destOrd="0" presId="urn:microsoft.com/office/officeart/2008/layout/VerticalCurvedList"/>
    <dgm:cxn modelId="{02CF18F0-2D13-431F-9C85-A199B7DEA9E1}" type="presParOf" srcId="{119EE529-27D6-4B70-9C8F-FF712093C0F4}" destId="{C19BA803-F8C7-486B-9B18-AADF25AF0866}" srcOrd="6" destOrd="0" presId="urn:microsoft.com/office/officeart/2008/layout/VerticalCurvedList"/>
    <dgm:cxn modelId="{9C46CF85-5A96-483A-BEC8-823F21EF2037}" type="presParOf" srcId="{C19BA803-F8C7-486B-9B18-AADF25AF0866}" destId="{96726D16-EBAA-4206-BF98-02AD7677E7A0}"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073A-D381-49E0-A4D8-433EFE9A5E8B}">
      <dsp:nvSpPr>
        <dsp:cNvPr id="0" name=""/>
        <dsp:cNvSpPr/>
      </dsp:nvSpPr>
      <dsp:spPr>
        <a:xfrm>
          <a:off x="-6324669" y="-955247"/>
          <a:ext cx="7432861" cy="7432861"/>
        </a:xfrm>
        <a:prstGeom prst="blockArc">
          <a:avLst>
            <a:gd name="adj1" fmla="val 18900000"/>
            <a:gd name="adj2" fmla="val 2700000"/>
            <a:gd name="adj3" fmla="val 291"/>
          </a:avLst>
        </a:prstGeom>
        <a:noFill/>
        <a:ln w="12700" cap="flat" cmpd="sng" algn="ctr">
          <a:solidFill>
            <a:srgbClr val="CC0000"/>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1870673-44E0-4E76-8FD0-99CD7BFED427}">
      <dsp:nvSpPr>
        <dsp:cNvPr id="0" name=""/>
        <dsp:cNvSpPr/>
      </dsp:nvSpPr>
      <dsp:spPr>
        <a:xfrm>
          <a:off x="667640" y="754084"/>
          <a:ext cx="6679017" cy="839035"/>
        </a:xfrm>
        <a:prstGeom prst="rect">
          <a:avLst/>
        </a:prstGeom>
        <a:solidFill>
          <a:srgbClr val="FA565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3500" rIns="63500" bIns="63500" numCol="1" spcCol="1270" anchor="ctr" anchorCtr="0">
          <a:noAutofit/>
        </a:bodyPr>
        <a:lstStyle/>
        <a:p>
          <a:pPr marL="0" lvl="0" indent="0" algn="ctr" defTabSz="1111250" rtl="0">
            <a:lnSpc>
              <a:spcPct val="90000"/>
            </a:lnSpc>
            <a:spcBef>
              <a:spcPct val="0"/>
            </a:spcBef>
            <a:spcAft>
              <a:spcPct val="35000"/>
            </a:spcAft>
            <a:buNone/>
          </a:pPr>
          <a:r>
            <a:rPr lang="en-US" sz="2500" b="0" kern="1200" dirty="0">
              <a:solidFill>
                <a:schemeClr val="tx1"/>
              </a:solidFill>
              <a:latin typeface="Times New Roman" panose="02020603050405020304" pitchFamily="18" charset="0"/>
              <a:cs typeface="Times New Roman" panose="02020603050405020304" pitchFamily="18" charset="0"/>
            </a:rPr>
            <a:t>Please subscribe to our channel </a:t>
          </a:r>
          <a:r>
            <a:rPr lang="en-US" sz="2500" b="1" kern="1200" dirty="0">
              <a:solidFill>
                <a:srgbClr val="FFFF00"/>
              </a:solidFill>
              <a:latin typeface="Times New Roman" panose="02020603050405020304" pitchFamily="18" charset="0"/>
              <a:cs typeface="Times New Roman" panose="02020603050405020304" pitchFamily="18" charset="0"/>
            </a:rPr>
            <a:t>(</a:t>
          </a:r>
          <a:r>
            <a:rPr lang="en-US" altLang="ko-KR" sz="2500" kern="1200" dirty="0">
              <a:solidFill>
                <a:srgbClr val="FFFF00"/>
              </a:solidFill>
              <a:latin typeface="Times New Roman" panose="02020603050405020304" pitchFamily="18" charset="0"/>
              <a:cs typeface="Times New Roman" panose="02020603050405020304" pitchFamily="18" charset="0"/>
            </a:rPr>
            <a:t>https://youtube.com/AgriMetSoft/</a:t>
          </a:r>
          <a:r>
            <a:rPr lang="en-US" sz="2500" b="1" kern="1200" dirty="0">
              <a:solidFill>
                <a:srgbClr val="FFFF00"/>
              </a:solidFill>
              <a:latin typeface="Times New Roman" panose="02020603050405020304" pitchFamily="18" charset="0"/>
              <a:cs typeface="Times New Roman" panose="02020603050405020304" pitchFamily="18" charset="0"/>
            </a:rPr>
            <a:t>)</a:t>
          </a:r>
          <a:endParaRPr lang="en-US" sz="1800" b="1" kern="1200" dirty="0">
            <a:solidFill>
              <a:srgbClr val="FFFF00"/>
            </a:solidFill>
            <a:latin typeface="Times New Roman" panose="02020603050405020304" pitchFamily="18" charset="0"/>
            <a:cs typeface="Times New Roman" panose="02020603050405020304" pitchFamily="18" charset="0"/>
          </a:endParaRPr>
        </a:p>
      </dsp:txBody>
      <dsp:txXfrm>
        <a:off x="667640" y="754084"/>
        <a:ext cx="6679017" cy="839035"/>
      </dsp:txXfrm>
    </dsp:sp>
    <dsp:sp modelId="{F09C0421-92F4-4835-8EF3-E6278D6A8E95}">
      <dsp:nvSpPr>
        <dsp:cNvPr id="0" name=""/>
        <dsp:cNvSpPr/>
      </dsp:nvSpPr>
      <dsp:spPr>
        <a:xfrm>
          <a:off x="155210" y="615826"/>
          <a:ext cx="1057837" cy="977293"/>
        </a:xfrm>
        <a:prstGeom prst="ellipse">
          <a:avLst/>
        </a:prstGeom>
        <a:solidFill>
          <a:schemeClr val="lt1">
            <a:hueOff val="0"/>
            <a:satOff val="0"/>
            <a:lumOff val="0"/>
            <a:alphaOff val="0"/>
          </a:schemeClr>
        </a:solidFill>
        <a:ln w="6350" cap="flat" cmpd="sng" algn="ctr">
          <a:solidFill>
            <a:srgbClr val="FF00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A400C008-EE9A-4189-96B1-2C4FFA0B4C91}">
      <dsp:nvSpPr>
        <dsp:cNvPr id="0" name=""/>
        <dsp:cNvSpPr/>
      </dsp:nvSpPr>
      <dsp:spPr>
        <a:xfrm>
          <a:off x="886411" y="2317604"/>
          <a:ext cx="6476070" cy="951282"/>
        </a:xfrm>
        <a:prstGeom prst="rect">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60960" rIns="60960" bIns="60960" numCol="1" spcCol="1270" anchor="ctr" anchorCtr="0">
          <a:noAutofit/>
        </a:bodyPr>
        <a:lstStyle/>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a:p>
          <a:pPr marL="0" lvl="0" indent="0" algn="ctr" defTabSz="1066800" rtl="0">
            <a:lnSpc>
              <a:spcPct val="90000"/>
            </a:lnSpc>
            <a:spcBef>
              <a:spcPct val="0"/>
            </a:spcBef>
            <a:spcAft>
              <a:spcPct val="35000"/>
            </a:spcAft>
            <a:buNone/>
          </a:pPr>
          <a:r>
            <a:rPr lang="en-US" sz="2400" b="0" kern="1200" dirty="0">
              <a:solidFill>
                <a:schemeClr val="tx1"/>
              </a:solidFill>
              <a:latin typeface="Times New Roman" panose="02020603050405020304" pitchFamily="18" charset="0"/>
              <a:cs typeface="Times New Roman" panose="02020603050405020304" pitchFamily="18" charset="0"/>
            </a:rPr>
            <a:t> Like &amp; do not forget to share it!!</a:t>
          </a:r>
        </a:p>
        <a:p>
          <a:pPr marL="0" lvl="0" indent="0" algn="ctr" defTabSz="1066800" rtl="0">
            <a:lnSpc>
              <a:spcPct val="90000"/>
            </a:lnSpc>
            <a:spcBef>
              <a:spcPct val="0"/>
            </a:spcBef>
            <a:spcAft>
              <a:spcPct val="35000"/>
            </a:spcAft>
            <a:buNone/>
          </a:pPr>
          <a:endParaRPr lang="en-US" sz="2400" b="0" kern="1200" dirty="0">
            <a:solidFill>
              <a:schemeClr val="tx1"/>
            </a:solidFill>
            <a:latin typeface="Times New Roman" panose="02020603050405020304" pitchFamily="18" charset="0"/>
            <a:cs typeface="Times New Roman" panose="02020603050405020304" pitchFamily="18" charset="0"/>
          </a:endParaRPr>
        </a:p>
      </dsp:txBody>
      <dsp:txXfrm>
        <a:off x="886411" y="2317604"/>
        <a:ext cx="6476070" cy="951282"/>
      </dsp:txXfrm>
    </dsp:sp>
    <dsp:sp modelId="{5B7D131F-6F5C-470E-8B08-FB74AE20BCD3}">
      <dsp:nvSpPr>
        <dsp:cNvPr id="0" name=""/>
        <dsp:cNvSpPr/>
      </dsp:nvSpPr>
      <dsp:spPr>
        <a:xfrm>
          <a:off x="572936" y="2236876"/>
          <a:ext cx="1025337" cy="1048614"/>
        </a:xfrm>
        <a:prstGeom prst="ellipse">
          <a:avLst/>
        </a:prstGeom>
        <a:solidFill>
          <a:schemeClr val="lt1">
            <a:hueOff val="0"/>
            <a:satOff val="0"/>
            <a:lumOff val="0"/>
            <a:alphaOff val="0"/>
          </a:schemeClr>
        </a:solidFill>
        <a:ln w="6350" cap="flat" cmpd="sng" algn="ctr">
          <a:solidFill>
            <a:srgbClr val="FFCC00"/>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5356D47-E6A3-41C0-B160-C23A20FB30D3}">
      <dsp:nvSpPr>
        <dsp:cNvPr id="0" name=""/>
        <dsp:cNvSpPr/>
      </dsp:nvSpPr>
      <dsp:spPr>
        <a:xfrm>
          <a:off x="613905" y="4041428"/>
          <a:ext cx="6784898" cy="874996"/>
        </a:xfrm>
        <a:prstGeom prst="rect">
          <a:avLst/>
        </a:prstGeom>
        <a:solidFill>
          <a:srgbClr val="00B0F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676" tIns="55880" rIns="55880" bIns="55880" numCol="1" spcCol="1270" anchor="ctr" anchorCtr="0">
          <a:noAutofit/>
        </a:bodyPr>
        <a:lstStyle/>
        <a:p>
          <a:pPr marL="0" lvl="0" indent="0" algn="ctr" defTabSz="977900" rtl="0">
            <a:lnSpc>
              <a:spcPct val="90000"/>
            </a:lnSpc>
            <a:spcBef>
              <a:spcPct val="0"/>
            </a:spcBef>
            <a:spcAft>
              <a:spcPct val="35000"/>
            </a:spcAft>
            <a:buNone/>
          </a:pPr>
          <a:r>
            <a:rPr lang="en-US" sz="2200" b="0" kern="1200" dirty="0">
              <a:solidFill>
                <a:schemeClr val="tx1"/>
              </a:solidFill>
              <a:latin typeface="Times New Roman" panose="02020603050405020304" pitchFamily="18" charset="0"/>
              <a:cs typeface="Times New Roman" panose="02020603050405020304" pitchFamily="18" charset="0"/>
            </a:rPr>
            <a:t> </a:t>
          </a:r>
          <a:r>
            <a:rPr lang="en-US" sz="2400" b="0" kern="1200" dirty="0">
              <a:solidFill>
                <a:schemeClr val="tx1"/>
              </a:solidFill>
              <a:latin typeface="Times New Roman" panose="02020603050405020304" pitchFamily="18" charset="0"/>
              <a:cs typeface="Times New Roman" panose="02020603050405020304" pitchFamily="18" charset="0"/>
            </a:rPr>
            <a:t>Put your comments and questions below the video.</a:t>
          </a:r>
          <a:endParaRPr lang="en-US" sz="1800" b="0" kern="1200" dirty="0">
            <a:solidFill>
              <a:schemeClr val="tx1"/>
            </a:solidFill>
            <a:latin typeface="Times New Roman" panose="02020603050405020304" pitchFamily="18" charset="0"/>
            <a:cs typeface="Times New Roman" panose="02020603050405020304" pitchFamily="18" charset="0"/>
          </a:endParaRPr>
        </a:p>
      </dsp:txBody>
      <dsp:txXfrm>
        <a:off x="613905" y="4041428"/>
        <a:ext cx="6784898" cy="874996"/>
      </dsp:txXfrm>
    </dsp:sp>
    <dsp:sp modelId="{96726D16-EBAA-4206-BF98-02AD7677E7A0}">
      <dsp:nvSpPr>
        <dsp:cNvPr id="0" name=""/>
        <dsp:cNvSpPr/>
      </dsp:nvSpPr>
      <dsp:spPr>
        <a:xfrm>
          <a:off x="145367" y="3847336"/>
          <a:ext cx="1077524" cy="1141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B6A07-1F9B-4E01-86AE-E8915DFE0C5B}" type="datetimeFigureOut">
              <a:rPr lang="ko-KR" altLang="en-US" smtClean="0"/>
              <a:t>2022-10-07</a:t>
            </a:fld>
            <a:endParaRPr lang="ko-KR"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1CCF8-A1FB-489F-8BAB-D1FE48D82D6D}" type="slidenum">
              <a:rPr lang="ko-KR" altLang="en-US" smtClean="0"/>
              <a:t>‹#›</a:t>
            </a:fld>
            <a:endParaRPr lang="ko-KR" altLang="en-US"/>
          </a:p>
        </p:txBody>
      </p:sp>
    </p:spTree>
    <p:extLst>
      <p:ext uri="{BB962C8B-B14F-4D97-AF65-F5344CB8AC3E}">
        <p14:creationId xmlns:p14="http://schemas.microsoft.com/office/powerpoint/2010/main" val="81233626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71CCF8-A1FB-489F-8BAB-D1FE48D82D6D}" type="slidenum">
              <a:rPr lang="ko-KR" altLang="en-US" smtClean="0"/>
              <a:t>1</a:t>
            </a:fld>
            <a:endParaRPr lang="ko-KR" altLang="en-US"/>
          </a:p>
        </p:txBody>
      </p:sp>
    </p:spTree>
    <p:extLst>
      <p:ext uri="{BB962C8B-B14F-4D97-AF65-F5344CB8AC3E}">
        <p14:creationId xmlns:p14="http://schemas.microsoft.com/office/powerpoint/2010/main" val="300698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4676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362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2242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1425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the presence of the Internet, researchers no longer need access to hard copies of their desired journals to keep in touch with the most recent developments. The latest research is disseminated in many ways, including blogs, universities' websites, social media sites, and OA journals that are freely available to anyone with Internet access.</a:t>
            </a:r>
          </a:p>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1875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D665AAC1-0D61-4095-9A4B-ABF909495CF7}" type="slidenum">
              <a:rPr kumimoji="0" lang="fa-IR"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fa-IR"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99633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a:r>
              <a:rPr lang="en-US" altLang="ko-KR" b="0" i="0" dirty="0">
                <a:effectLst/>
                <a:latin typeface="Roboto"/>
              </a:rPr>
              <a:t>Please hit the thumbs up button and don’t forget to subscribe !</a:t>
            </a:r>
          </a:p>
          <a:p>
            <a:endParaRPr lang="ko-KR"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256C6246-C46F-44CA-A2AE-5F8B3F9D50F6}" type="slidenum">
              <a:rPr kumimoji="0" lang="ko-KR" altLang="en-US" sz="1200" b="0" i="0" u="none" strike="noStrike" kern="1200" cap="none" spc="0" normalizeH="0" baseline="0" noProof="0" smtClean="0">
                <a:ln>
                  <a:noFill/>
                </a:ln>
                <a:solidFill>
                  <a:prstClr val="black"/>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9</a:t>
            </a:fld>
            <a:endParaRPr kumimoji="0" lang="ko-KR" altLang="en-US" sz="12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42474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1" indent="0" algn="ctr">
              <a:buNone/>
              <a:defRPr/>
            </a:lvl2pPr>
            <a:lvl3pPr marL="685783" indent="0" algn="ctr">
              <a:buNone/>
              <a:defRPr/>
            </a:lvl3pPr>
            <a:lvl4pPr marL="1028674" indent="0" algn="ctr">
              <a:buNone/>
              <a:defRPr/>
            </a:lvl4pPr>
            <a:lvl5pPr marL="1371566" indent="0" algn="ctr">
              <a:buNone/>
              <a:defRPr/>
            </a:lvl5pPr>
            <a:lvl6pPr marL="1714457" indent="0" algn="ctr">
              <a:buNone/>
              <a:defRPr/>
            </a:lvl6pPr>
            <a:lvl7pPr marL="2057349" indent="0" algn="ctr">
              <a:buNone/>
              <a:defRPr/>
            </a:lvl7pPr>
            <a:lvl8pPr marL="2400240" indent="0" algn="ctr">
              <a:buNone/>
              <a:defRPr/>
            </a:lvl8pPr>
            <a:lvl9pPr marL="2743131" indent="0" algn="ctr">
              <a:buNone/>
              <a:defRPr/>
            </a:lvl9pPr>
          </a:lstStyle>
          <a:p>
            <a:r>
              <a:rPr lang="en-US"/>
              <a:t>Click to edit Master subtitle style</a:t>
            </a:r>
          </a:p>
        </p:txBody>
      </p:sp>
    </p:spTree>
    <p:extLst>
      <p:ext uri="{BB962C8B-B14F-4D97-AF65-F5344CB8AC3E}">
        <p14:creationId xmlns:p14="http://schemas.microsoft.com/office/powerpoint/2010/main" val="53079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9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900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ltLang="ko-KR"/>
              <a:t>Click to edit Master title style</a:t>
            </a:r>
            <a:endParaRPr lang="en-US" dirty="0"/>
          </a:p>
        </p:txBody>
      </p:sp>
      <p:sp>
        <p:nvSpPr>
          <p:cNvPr id="3" name="Subtitle 2"/>
          <p:cNvSpPr>
            <a:spLocks noGrp="1"/>
          </p:cNvSpPr>
          <p:nvPr>
            <p:ph type="subTitle" idx="1"/>
          </p:nvPr>
        </p:nvSpPr>
        <p:spPr>
          <a:xfrm>
            <a:off x="2695195" y="4352544"/>
            <a:ext cx="6801612" cy="1239894"/>
          </a:xfrm>
          <a:noFill/>
        </p:spPr>
        <p:txBody>
          <a:bodyPr>
            <a:normAutofit/>
          </a:bodyPr>
          <a:lstStyle>
            <a:lvl1pPr marL="0" indent="0" algn="ctr">
              <a:buNone/>
              <a:defRPr sz="2000">
                <a:solidFill>
                  <a:schemeClr val="tx1">
                    <a:lumMod val="75000"/>
                    <a:lumOff val="25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ltLang="ko-KR"/>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7068680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3547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ltLang="ko-KR"/>
              <a:t>Click to edit Master title style</a:t>
            </a:r>
            <a:endParaRPr lang="en-US" dirty="0"/>
          </a:p>
        </p:txBody>
      </p:sp>
      <p:sp>
        <p:nvSpPr>
          <p:cNvPr id="3" name="Text Placeholder 2"/>
          <p:cNvSpPr>
            <a:spLocks noGrp="1"/>
          </p:cNvSpPr>
          <p:nvPr>
            <p:ph type="body" idx="1"/>
          </p:nvPr>
        </p:nvSpPr>
        <p:spPr>
          <a:xfrm>
            <a:off x="2695195" y="4352465"/>
            <a:ext cx="6801612" cy="1265082"/>
          </a:xfrm>
        </p:spPr>
        <p:txBody>
          <a:bodyPr anchor="t" anchorCtr="1">
            <a:normAutofit/>
          </a:bodyPr>
          <a:lstStyle>
            <a:lvl1pPr marL="0" indent="0">
              <a:buNone/>
              <a:defRPr sz="20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ltLang="ko-KR"/>
              <a:t>Edit Master text styles</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733382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6338317" y="2638044"/>
            <a:ext cx="4270247" cy="3101982"/>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8" name="Date Placeholder 7"/>
          <p:cNvSpPr>
            <a:spLocks noGrp="1"/>
          </p:cNvSpPr>
          <p:nvPr>
            <p:ph type="dt" sz="half" idx="10"/>
          </p:nvPr>
        </p:nvSpPr>
        <p:spPr/>
        <p:txBody>
          <a:bodyPr/>
          <a:lstStyle/>
          <a:p>
            <a:pPr>
              <a:defRPr/>
            </a:pPr>
            <a:endParaRPr lang="en-US">
              <a:solidFill>
                <a:srgbClr val="FFFFFF"/>
              </a:solidFill>
            </a:endParaRPr>
          </a:p>
        </p:txBody>
      </p:sp>
      <p:sp>
        <p:nvSpPr>
          <p:cNvPr id="9" name="Footer Placeholder 8"/>
          <p:cNvSpPr>
            <a:spLocks noGrp="1"/>
          </p:cNvSpPr>
          <p:nvPr>
            <p:ph type="ftr" sz="quarter" idx="11"/>
          </p:nvPr>
        </p:nvSpPr>
        <p:spPr/>
        <p:txBody>
          <a:body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3693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ko-KR"/>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6" name="Content Placeholder 5"/>
          <p:cNvSpPr>
            <a:spLocks noGrp="1"/>
          </p:cNvSpPr>
          <p:nvPr>
            <p:ph sz="quarter" idx="4"/>
          </p:nvPr>
        </p:nvSpPr>
        <p:spPr>
          <a:xfrm>
            <a:off x="6338317" y="3143250"/>
            <a:ext cx="4253484" cy="2596776"/>
          </a:xfrm>
        </p:spPr>
        <p:txBody>
          <a:bodyPr/>
          <a:lstStyle>
            <a:lvl5pPr>
              <a:defRPr/>
            </a:lvl5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11" name="Text Placeholder 4"/>
          <p:cNvSpPr>
            <a:spLocks noGrp="1"/>
          </p:cNvSpPr>
          <p:nvPr>
            <p:ph type="body" sz="quarter" idx="13"/>
          </p:nvPr>
        </p:nvSpPr>
        <p:spPr>
          <a:xfrm>
            <a:off x="6338316" y="2313435"/>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189" indent="0">
              <a:buNone/>
              <a:defRPr sz="19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ltLang="ko-KR"/>
              <a:t>Edit Master text styles</a:t>
            </a:r>
          </a:p>
        </p:txBody>
      </p:sp>
      <p:sp>
        <p:nvSpPr>
          <p:cNvPr id="7" name="Date Placeholder 6"/>
          <p:cNvSpPr>
            <a:spLocks noGrp="1"/>
          </p:cNvSpPr>
          <p:nvPr>
            <p:ph type="dt" sz="half" idx="10"/>
          </p:nvPr>
        </p:nvSpPr>
        <p:spPr/>
        <p:txBody>
          <a:bodyPr/>
          <a:lstStyle/>
          <a:p>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26762AE-D159-4DEF-AE77-D25713E9C9DD}" type="slidenum">
              <a:rPr lang="fa-IR" smtClean="0"/>
              <a:pPr/>
              <a:t>‹#›</a:t>
            </a:fld>
            <a:endParaRPr lang="fa-IR"/>
          </a:p>
        </p:txBody>
      </p:sp>
      <p:sp>
        <p:nvSpPr>
          <p:cNvPr id="10" name="Title 9"/>
          <p:cNvSpPr>
            <a:spLocks noGrp="1"/>
          </p:cNvSpPr>
          <p:nvPr>
            <p:ph type="title"/>
          </p:nvPr>
        </p:nvSpPr>
        <p:spPr/>
        <p:txBody>
          <a:bodyPr/>
          <a:lstStyle/>
          <a:p>
            <a:r>
              <a:rPr lang="en-US" altLang="ko-KR"/>
              <a:t>Click to edit Master title style</a:t>
            </a:r>
            <a:endParaRPr lang="en-US" dirty="0"/>
          </a:p>
        </p:txBody>
      </p:sp>
    </p:spTree>
    <p:extLst>
      <p:ext uri="{BB962C8B-B14F-4D97-AF65-F5344CB8AC3E}">
        <p14:creationId xmlns:p14="http://schemas.microsoft.com/office/powerpoint/2010/main" val="35221553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5039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8902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30"/>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ltLang="ko-KR"/>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ko-KR"/>
              <a:t>Edit Master text styles</a:t>
            </a:r>
          </a:p>
        </p:txBody>
      </p:sp>
      <p:sp>
        <p:nvSpPr>
          <p:cNvPr id="9" name="Date Placeholder 8"/>
          <p:cNvSpPr>
            <a:spLocks noGrp="1"/>
          </p:cNvSpPr>
          <p:nvPr>
            <p:ph type="dt" sz="half" idx="10"/>
          </p:nvPr>
        </p:nvSpPr>
        <p:spPr/>
        <p:txBody>
          <a:bodyPr/>
          <a:lstStyle/>
          <a:p>
            <a:pPr>
              <a:defRPr/>
            </a:pPr>
            <a:endParaRPr lang="en-US">
              <a:solidFill>
                <a:srgbClr val="FFFFFF"/>
              </a:solidFill>
            </a:endParaRP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1" name="Slide Number Placeholder 10"/>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73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3307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9"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6096001"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1115568" y="3549920"/>
            <a:ext cx="3794760" cy="2194037"/>
          </a:xfrm>
        </p:spPr>
        <p:txBody>
          <a:bodyPr anchor="t" anchorCtr="1">
            <a:normAutofit/>
          </a:bodyPr>
          <a:lstStyle>
            <a:lvl1pPr marL="0" indent="0" algn="ctr">
              <a:buNone/>
              <a:defRPr sz="1500">
                <a:solidFill>
                  <a:srgbClr val="FFFFFF"/>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ltLang="ko-KR"/>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solidFill>
                <a:srgbClr val="FFFFFF"/>
              </a:solidFill>
            </a:endParaRP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endParaRPr lang="en-US">
              <a:solidFill>
                <a:srgbClr val="FFFFFF"/>
              </a:solidFill>
            </a:endParaRPr>
          </a:p>
        </p:txBody>
      </p:sp>
      <p:sp>
        <p:nvSpPr>
          <p:cNvPr id="10" name="Slide Number Placeholder 9"/>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0800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5263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2231137" y="937260"/>
            <a:ext cx="6198489" cy="4983480"/>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1654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455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5026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31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66685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6804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5799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858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en-US"/>
              <a:t>Click to edit Master text styles</a:t>
            </a:r>
          </a:p>
        </p:txBody>
      </p:sp>
    </p:spTree>
    <p:extLst>
      <p:ext uri="{BB962C8B-B14F-4D97-AF65-F5344CB8AC3E}">
        <p14:creationId xmlns:p14="http://schemas.microsoft.com/office/powerpoint/2010/main" val="27511056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60588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8078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689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29349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C7FC6F3-30EB-443B-BEDD-3A6C67E420C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7077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00A12202-E491-4083-95E8-343E6F64266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375119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BECEED58-7305-4E35-BA69-72BFB702E4CA}"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169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5E810ADE-EC7F-48CC-ABAC-6B8AC860CD9B}"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04119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p>
            <a:pPr>
              <a:defRPr/>
            </a:pPr>
            <a:fld id="{55D1824F-BB16-4298-BCEC-EF1C599D6D33}"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77390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p>
            <a:pPr>
              <a:defRPr/>
            </a:pPr>
            <a:fld id="{013C7E32-3C99-47D4-B23B-8AD6BF6BEB8C}"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839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12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B67FBF61-7B79-4BBF-B12E-6D556A263B5D}"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659260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CE3C405C-7F5D-457D-B78F-38E49FA79D31}"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7845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p>
            <a:pPr>
              <a:defRPr/>
            </a:pPr>
            <a:fld id="{15579621-978B-4996-B786-BF02DD7504F0}"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3807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3A9F8EFC-DA47-4201-92B2-8B38E2C34618}"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0101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p>
            <a:pPr>
              <a:defRPr/>
            </a:pPr>
            <a:fld id="{14BD2B3D-B499-4B2F-A843-7DDBD6C0CAF5}" type="slidenum">
              <a:rPr lang="en-US" smtClean="0">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6028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5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057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43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417535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79664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full_dir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67" y="0"/>
            <a:ext cx="12208933"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1" name="Rectangle 3"/>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2" name="Rectangle 4"/>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t" anchorCtr="0" compatLnSpc="1">
            <a:prstTxWarp prst="textNoShape">
              <a:avLst/>
            </a:prstTxWarp>
          </a:bodyPr>
          <a:lstStyle/>
          <a:p>
            <a:pPr lvl="0"/>
            <a:r>
              <a:rPr lang="en-US"/>
              <a:t>Click to edit Master text styles</a:t>
            </a:r>
          </a:p>
          <a:p>
            <a:pPr lvl="1"/>
            <a:r>
              <a:rPr lang="en-US"/>
              <a:t>Second</a:t>
            </a:r>
          </a:p>
        </p:txBody>
      </p:sp>
    </p:spTree>
    <p:extLst>
      <p:ext uri="{BB962C8B-B14F-4D97-AF65-F5344CB8AC3E}">
        <p14:creationId xmlns:p14="http://schemas.microsoft.com/office/powerpoint/2010/main" val="300321461"/>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fontAlgn="base" hangingPunct="1">
        <a:spcBef>
          <a:spcPct val="0"/>
        </a:spcBef>
        <a:spcAft>
          <a:spcPct val="0"/>
        </a:spcAft>
        <a:defRPr sz="3000">
          <a:solidFill>
            <a:schemeClr val="tx2"/>
          </a:solidFill>
          <a:latin typeface="+mj-lt"/>
          <a:ea typeface="+mj-ea"/>
          <a:cs typeface="+mj-cs"/>
        </a:defRPr>
      </a:lvl1pPr>
      <a:lvl2pPr algn="ctr" rtl="0" eaLnBrk="1" fontAlgn="base" hangingPunct="1">
        <a:spcBef>
          <a:spcPct val="0"/>
        </a:spcBef>
        <a:spcAft>
          <a:spcPct val="0"/>
        </a:spcAft>
        <a:defRPr sz="3000">
          <a:solidFill>
            <a:schemeClr val="tx2"/>
          </a:solidFill>
          <a:latin typeface="Arial" pitchFamily="34" charset="0"/>
        </a:defRPr>
      </a:lvl2pPr>
      <a:lvl3pPr algn="ctr" rtl="0" eaLnBrk="1" fontAlgn="base" hangingPunct="1">
        <a:spcBef>
          <a:spcPct val="0"/>
        </a:spcBef>
        <a:spcAft>
          <a:spcPct val="0"/>
        </a:spcAft>
        <a:defRPr sz="3000">
          <a:solidFill>
            <a:schemeClr val="tx2"/>
          </a:solidFill>
          <a:latin typeface="Arial" pitchFamily="34" charset="0"/>
        </a:defRPr>
      </a:lvl3pPr>
      <a:lvl4pPr algn="ctr" rtl="0" eaLnBrk="1" fontAlgn="base" hangingPunct="1">
        <a:spcBef>
          <a:spcPct val="0"/>
        </a:spcBef>
        <a:spcAft>
          <a:spcPct val="0"/>
        </a:spcAft>
        <a:defRPr sz="3000">
          <a:solidFill>
            <a:schemeClr val="tx2"/>
          </a:solidFill>
          <a:latin typeface="Arial" pitchFamily="34" charset="0"/>
        </a:defRPr>
      </a:lvl4pPr>
      <a:lvl5pPr algn="ctr" rtl="0" eaLnBrk="1" fontAlgn="base" hangingPunct="1">
        <a:spcBef>
          <a:spcPct val="0"/>
        </a:spcBef>
        <a:spcAft>
          <a:spcPct val="0"/>
        </a:spcAft>
        <a:defRPr sz="3000">
          <a:solidFill>
            <a:schemeClr val="tx2"/>
          </a:solidFill>
          <a:latin typeface="Arial" pitchFamily="34" charset="0"/>
        </a:defRPr>
      </a:lvl5pPr>
      <a:lvl6pPr marL="342891" algn="ctr" rtl="0" eaLnBrk="1" fontAlgn="base" hangingPunct="1">
        <a:spcBef>
          <a:spcPct val="0"/>
        </a:spcBef>
        <a:spcAft>
          <a:spcPct val="0"/>
        </a:spcAft>
        <a:defRPr sz="3000">
          <a:solidFill>
            <a:schemeClr val="tx2"/>
          </a:solidFill>
          <a:latin typeface="Arial" pitchFamily="34" charset="0"/>
        </a:defRPr>
      </a:lvl6pPr>
      <a:lvl7pPr marL="685783" algn="ctr" rtl="0" eaLnBrk="1" fontAlgn="base" hangingPunct="1">
        <a:spcBef>
          <a:spcPct val="0"/>
        </a:spcBef>
        <a:spcAft>
          <a:spcPct val="0"/>
        </a:spcAft>
        <a:defRPr sz="3000">
          <a:solidFill>
            <a:schemeClr val="tx2"/>
          </a:solidFill>
          <a:latin typeface="Arial" pitchFamily="34" charset="0"/>
        </a:defRPr>
      </a:lvl7pPr>
      <a:lvl8pPr marL="1028674" algn="ctr" rtl="0" eaLnBrk="1" fontAlgn="base" hangingPunct="1">
        <a:spcBef>
          <a:spcPct val="0"/>
        </a:spcBef>
        <a:spcAft>
          <a:spcPct val="0"/>
        </a:spcAft>
        <a:defRPr sz="3000">
          <a:solidFill>
            <a:schemeClr val="tx2"/>
          </a:solidFill>
          <a:latin typeface="Arial" pitchFamily="34" charset="0"/>
        </a:defRPr>
      </a:lvl8pPr>
      <a:lvl9pPr marL="1371566" algn="ctr" rtl="0" eaLnBrk="1" fontAlgn="base" hangingPunct="1">
        <a:spcBef>
          <a:spcPct val="0"/>
        </a:spcBef>
        <a:spcAft>
          <a:spcPct val="0"/>
        </a:spcAft>
        <a:defRPr sz="3000">
          <a:solidFill>
            <a:schemeClr val="tx2"/>
          </a:solidFill>
          <a:latin typeface="Arial" pitchFamily="34" charset="0"/>
        </a:defRPr>
      </a:lvl9pPr>
    </p:titleStyle>
    <p:bodyStyle>
      <a:lvl1pPr marL="257168" indent="-257168" algn="l" rtl="0" eaLnBrk="1" fontAlgn="base" hangingPunct="1">
        <a:spcBef>
          <a:spcPct val="20000"/>
        </a:spcBef>
        <a:spcAft>
          <a:spcPct val="0"/>
        </a:spcAft>
        <a:buBlip>
          <a:blip r:embed="rId14"/>
        </a:buBlip>
        <a:defRPr sz="2400">
          <a:solidFill>
            <a:schemeClr val="tx1"/>
          </a:solidFill>
          <a:latin typeface="+mn-lt"/>
          <a:ea typeface="+mn-ea"/>
          <a:cs typeface="+mn-cs"/>
        </a:defRPr>
      </a:lvl1pPr>
      <a:lvl2pPr marL="557199" indent="-214308" algn="l" rtl="0" eaLnBrk="1" fontAlgn="base" hangingPunct="1">
        <a:spcBef>
          <a:spcPct val="20000"/>
        </a:spcBef>
        <a:spcAft>
          <a:spcPct val="0"/>
        </a:spcAft>
        <a:buBlip>
          <a:blip r:embed="rId15"/>
        </a:buBlip>
        <a:defRPr sz="2100">
          <a:solidFill>
            <a:schemeClr val="tx1"/>
          </a:solidFill>
          <a:latin typeface="+mn-lt"/>
        </a:defRPr>
      </a:lvl2pPr>
      <a:lvl3pPr marL="857229" indent="-171446" algn="l" rtl="0" eaLnBrk="1" fontAlgn="base" hangingPunct="1">
        <a:spcBef>
          <a:spcPct val="20000"/>
        </a:spcBef>
        <a:spcAft>
          <a:spcPct val="0"/>
        </a:spcAft>
        <a:buChar char="•"/>
        <a:defRPr sz="1800">
          <a:solidFill>
            <a:schemeClr val="tx1"/>
          </a:solidFill>
          <a:latin typeface="+mn-lt"/>
        </a:defRPr>
      </a:lvl3pPr>
      <a:lvl4pPr marL="1200121" indent="-171446" algn="l" rtl="0" eaLnBrk="1" fontAlgn="base" hangingPunct="1">
        <a:spcBef>
          <a:spcPct val="20000"/>
        </a:spcBef>
        <a:spcAft>
          <a:spcPct val="0"/>
        </a:spcAft>
        <a:buChar char="–"/>
        <a:defRPr sz="1500">
          <a:solidFill>
            <a:schemeClr val="tx1"/>
          </a:solidFill>
          <a:latin typeface="+mn-lt"/>
        </a:defRPr>
      </a:lvl4pPr>
      <a:lvl5pPr marL="1543012" indent="-171446" algn="l" rtl="0" eaLnBrk="1" fontAlgn="base" hangingPunct="1">
        <a:spcBef>
          <a:spcPct val="20000"/>
        </a:spcBef>
        <a:spcAft>
          <a:spcPct val="0"/>
        </a:spcAft>
        <a:buChar char="»"/>
        <a:defRPr sz="1500">
          <a:solidFill>
            <a:schemeClr val="tx1"/>
          </a:solidFill>
          <a:latin typeface="+mn-lt"/>
        </a:defRPr>
      </a:lvl5pPr>
      <a:lvl6pPr marL="1885904" indent="-171446" algn="l" rtl="0" eaLnBrk="1" fontAlgn="base" hangingPunct="1">
        <a:spcBef>
          <a:spcPct val="20000"/>
        </a:spcBef>
        <a:spcAft>
          <a:spcPct val="0"/>
        </a:spcAft>
        <a:buChar char="»"/>
        <a:defRPr sz="1500">
          <a:solidFill>
            <a:schemeClr val="tx1"/>
          </a:solidFill>
          <a:latin typeface="+mn-lt"/>
        </a:defRPr>
      </a:lvl6pPr>
      <a:lvl7pPr marL="2228795" indent="-171446" algn="l" rtl="0" eaLnBrk="1" fontAlgn="base" hangingPunct="1">
        <a:spcBef>
          <a:spcPct val="20000"/>
        </a:spcBef>
        <a:spcAft>
          <a:spcPct val="0"/>
        </a:spcAft>
        <a:buChar char="»"/>
        <a:defRPr sz="1500">
          <a:solidFill>
            <a:schemeClr val="tx1"/>
          </a:solidFill>
          <a:latin typeface="+mn-lt"/>
        </a:defRPr>
      </a:lvl7pPr>
      <a:lvl8pPr marL="2571686" indent="-171446" algn="l" rtl="0" eaLnBrk="1" fontAlgn="base" hangingPunct="1">
        <a:spcBef>
          <a:spcPct val="20000"/>
        </a:spcBef>
        <a:spcAft>
          <a:spcPct val="0"/>
        </a:spcAft>
        <a:buChar char="»"/>
        <a:defRPr sz="1500">
          <a:solidFill>
            <a:schemeClr val="tx1"/>
          </a:solidFill>
          <a:latin typeface="+mn-lt"/>
        </a:defRPr>
      </a:lvl8pPr>
      <a:lvl9pPr marL="2914578" indent="-171446"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2231136" y="2638046"/>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7" cy="323968"/>
          </a:xfrm>
          <a:prstGeom prst="rect">
            <a:avLst/>
          </a:prstGeom>
        </p:spPr>
        <p:txBody>
          <a:bodyPr vert="horz" lIns="91440" tIns="45720" rIns="91440" bIns="45720" rtlCol="0" anchor="ctr"/>
          <a:lstStyle>
            <a:lvl1pPr algn="r">
              <a:defRPr sz="1051">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1">
                <a:solidFill>
                  <a:schemeClr val="tx1">
                    <a:alpha val="7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10758923"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fontAlgn="base">
              <a:spcBef>
                <a:spcPct val="0"/>
              </a:spcBef>
              <a:spcAft>
                <a:spcPct val="0"/>
              </a:spcAft>
              <a:defRPr/>
            </a:pPr>
            <a:fld id="{86F6F788-BBDA-4735-A37F-DE73B28CF02F}" type="slidenum">
              <a:rPr lang="en-GB" altLang="en-US" smtClean="0">
                <a:solidFill>
                  <a:srgbClr val="000000"/>
                </a:solidFill>
                <a:cs typeface="Arial" panose="020B0604020202020204" pitchFamily="34" charset="0"/>
              </a:rPr>
              <a:pPr fontAlgn="base">
                <a:spcBef>
                  <a:spcPct val="0"/>
                </a:spcBef>
                <a:spcAft>
                  <a:spcPct val="0"/>
                </a:spcAft>
                <a:defRPr/>
              </a:pPr>
              <a:t>‹#›</a:t>
            </a:fld>
            <a:endParaRPr lang="en-GB"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6250240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xEl>
                                              <p:charRg st="4294967295" end="4294967295"/>
                                            </p:txEl>
                                          </p:spTgt>
                                        </p:tgtEl>
                                        <p:attrNameLst>
                                          <p:attrName>style.visibility</p:attrName>
                                        </p:attrNameLst>
                                      </p:cBhvr>
                                      <p:to>
                                        <p:strVal val="visible"/>
                                      </p:to>
                                    </p:set>
                                    <p:animEffect transition="in" filter="wipe(left)">
                                      <p:cBhvr>
                                        <p:cTn id="7" dur="1000"/>
                                        <p:tgtEl>
                                          <p:spTgt spid="2">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377" rtl="0" eaLnBrk="1" latinLnBrk="1"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594" indent="-228594" algn="l" defTabSz="914377" rtl="0" eaLnBrk="1" latinLnBrk="1"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189"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783"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377"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2971"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30"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276"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09"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28" indent="-228594" algn="l" defTabSz="914377" rtl="0" eaLnBrk="1" latinLnBrk="1"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6762AE-D159-4DEF-AE77-D25713E9C9DD}" type="slidenum">
              <a:rPr lang="fa-IR" smtClean="0"/>
              <a:pPr/>
              <a:t>‹#›</a:t>
            </a:fld>
            <a:endParaRPr lang="fa-IR"/>
          </a:p>
        </p:txBody>
      </p:sp>
    </p:spTree>
    <p:extLst>
      <p:ext uri="{BB962C8B-B14F-4D97-AF65-F5344CB8AC3E}">
        <p14:creationId xmlns:p14="http://schemas.microsoft.com/office/powerpoint/2010/main" val="229858553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10/7/2022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14509354"/>
      </p:ext>
    </p:extLst>
  </p:cSld>
  <p:clrMap bg1="dk1" tx1="lt1" bg2="dk2" tx2="lt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9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0.jfif"/><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6.jfif"/><Relationship Id="rId11" Type="http://schemas.openxmlformats.org/officeDocument/2006/relationships/image" Target="../media/image9.png"/><Relationship Id="rId5" Type="http://schemas.microsoft.com/office/2007/relationships/hdphoto" Target="../media/hdphoto1.wdp"/><Relationship Id="rId15" Type="http://schemas.openxmlformats.org/officeDocument/2006/relationships/image" Target="../media/image13.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12.jfif"/></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5.png"/><Relationship Id="rId11" Type="http://schemas.openxmlformats.org/officeDocument/2006/relationships/slide" Target="slide5.xml"/><Relationship Id="rId5" Type="http://schemas.openxmlformats.org/officeDocument/2006/relationships/slide" Target="slide3.xml"/><Relationship Id="rId15" Type="http://schemas.openxmlformats.org/officeDocument/2006/relationships/image" Target="../media/image180.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16.png"/><Relationship Id="rId14" Type="http://schemas.openxmlformats.org/officeDocument/2006/relationships/slide" Target="slide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9.jfif"/><Relationship Id="rId11" Type="http://schemas.openxmlformats.org/officeDocument/2006/relationships/image" Target="../media/image32.jfif"/><Relationship Id="rId5" Type="http://schemas.openxmlformats.org/officeDocument/2006/relationships/image" Target="../media/image28.jfif"/><Relationship Id="rId10" Type="http://schemas.openxmlformats.org/officeDocument/2006/relationships/image" Target="../media/image13.png"/><Relationship Id="rId4" Type="http://schemas.microsoft.com/office/2007/relationships/hdphoto" Target="../media/hdphoto4.wdp"/><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35.xml"/><Relationship Id="rId6" Type="http://schemas.microsoft.com/office/2007/relationships/hdphoto" Target="../media/hdphoto7.wdp"/><Relationship Id="rId5" Type="http://schemas.openxmlformats.org/officeDocument/2006/relationships/image" Target="../media/image3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png"/><Relationship Id="rId3" Type="http://schemas.openxmlformats.org/officeDocument/2006/relationships/image" Target="../media/image37.png"/><Relationship Id="rId7" Type="http://schemas.openxmlformats.org/officeDocument/2006/relationships/diagramQuickStyle" Target="../diagrams/quickStyle1.xml"/><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Layout" Target="../diagrams/layout1.xml"/><Relationship Id="rId11" Type="http://schemas.openxmlformats.org/officeDocument/2006/relationships/image" Target="../media/image39.png"/><Relationship Id="rId5" Type="http://schemas.openxmlformats.org/officeDocument/2006/relationships/diagramData" Target="../diagrams/data1.xml"/><Relationship Id="rId15" Type="http://schemas.microsoft.com/office/2007/relationships/hdphoto" Target="../media/hdphoto10.wdp"/><Relationship Id="rId10" Type="http://schemas.openxmlformats.org/officeDocument/2006/relationships/image" Target="../media/image38.jpg"/><Relationship Id="rId4" Type="http://schemas.microsoft.com/office/2007/relationships/hdphoto" Target="../media/hdphoto9.wdp"/><Relationship Id="rId9" Type="http://schemas.microsoft.com/office/2007/relationships/diagramDrawing" Target="../diagrams/drawing1.xml"/><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grpSp>
        <p:nvGrpSpPr>
          <p:cNvPr id="15" name="Group 14"/>
          <p:cNvGrpSpPr/>
          <p:nvPr/>
        </p:nvGrpSpPr>
        <p:grpSpPr>
          <a:xfrm>
            <a:off x="3444240" y="4177696"/>
            <a:ext cx="5303520" cy="2537800"/>
            <a:chOff x="3276529" y="1349913"/>
            <a:chExt cx="6036700" cy="4295217"/>
          </a:xfrm>
        </p:grpSpPr>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7015" t="3767" r="6341" b="10501"/>
            <a:stretch/>
          </p:blipFill>
          <p:spPr>
            <a:xfrm rot="19793503">
              <a:off x="5161989" y="4723619"/>
              <a:ext cx="863357" cy="921511"/>
            </a:xfrm>
            <a:prstGeom prst="rect">
              <a:avLst/>
            </a:prstGeom>
          </p:spPr>
        </p:pic>
        <p:pic>
          <p:nvPicPr>
            <p:cNvPr id="8" name="Picture 7"/>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6766394" y="2272622"/>
              <a:ext cx="775991" cy="103465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74667" y="2090695"/>
              <a:ext cx="1129356" cy="802437"/>
            </a:xfrm>
            <a:prstGeom prst="rect">
              <a:avLst/>
            </a:prstGeom>
            <a:ln>
              <a:noFill/>
            </a:ln>
            <a:effectLst>
              <a:softEdge rad="112500"/>
            </a:effectLst>
          </p:spPr>
        </p:pic>
        <p:pic>
          <p:nvPicPr>
            <p:cNvPr id="11" name="Picture 10"/>
            <p:cNvPicPr>
              <a:picLocks noChangeAspect="1"/>
            </p:cNvPicPr>
            <p:nvPr/>
          </p:nvPicPr>
          <p:blipFill rotWithShape="1">
            <a:blip r:embed="rId7">
              <a:extLst>
                <a:ext uri="{BEBA8EAE-BF5A-486C-A8C5-ECC9F3942E4B}">
                  <a14:imgProps xmlns:a14="http://schemas.microsoft.com/office/drawing/2010/main">
                    <a14:imgLayer r:embed="rId8">
                      <a14:imgEffect>
                        <a14:backgroundRemoval t="7732" b="78866" l="45174" r="83398"/>
                      </a14:imgEffect>
                    </a14:imgLayer>
                  </a14:imgProps>
                </a:ext>
                <a:ext uri="{28A0092B-C50C-407E-A947-70E740481C1C}">
                  <a14:useLocalDpi xmlns:a14="http://schemas.microsoft.com/office/drawing/2010/main" val="0"/>
                </a:ext>
              </a:extLst>
            </a:blip>
            <a:srcRect l="46493" b="18910"/>
            <a:stretch/>
          </p:blipFill>
          <p:spPr>
            <a:xfrm>
              <a:off x="8013855" y="3307277"/>
              <a:ext cx="812801" cy="922663"/>
            </a:xfrm>
            <a:prstGeom prst="rect">
              <a:avLst/>
            </a:prstGeom>
          </p:spPr>
        </p:pic>
        <p:pic>
          <p:nvPicPr>
            <p:cNvPr id="12" name="Picture 11"/>
            <p:cNvPicPr>
              <a:picLocks noChangeAspect="1"/>
            </p:cNvPicPr>
            <p:nvPr/>
          </p:nvPicPr>
          <p:blipFill>
            <a:blip r:embed="rId9">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8126934" y="1349913"/>
              <a:ext cx="1186295" cy="1229433"/>
            </a:xfrm>
            <a:prstGeom prst="rect">
              <a:avLst/>
            </a:prstGeom>
          </p:spPr>
        </p:pic>
        <p:pic>
          <p:nvPicPr>
            <p:cNvPr id="13" name="Picture 12"/>
            <p:cNvPicPr>
              <a:picLocks noChangeAspect="1"/>
            </p:cNvPicPr>
            <p:nvPr/>
          </p:nvPicPr>
          <p:blipFill>
            <a:blip r:embed="rId11">
              <a:clrChange>
                <a:clrFrom>
                  <a:srgbClr val="FFFFFF"/>
                </a:clrFrom>
                <a:clrTo>
                  <a:srgbClr val="FFFFFF">
                    <a:alpha val="0"/>
                  </a:srgbClr>
                </a:clrTo>
              </a:clrChange>
            </a:blip>
            <a:stretch>
              <a:fillRect/>
            </a:stretch>
          </p:blipFill>
          <p:spPr>
            <a:xfrm>
              <a:off x="3276529" y="2334768"/>
              <a:ext cx="5309651" cy="2973915"/>
            </a:xfrm>
            <a:prstGeom prst="rect">
              <a:avLst/>
            </a:prstGeom>
          </p:spPr>
        </p:pic>
        <p:pic>
          <p:nvPicPr>
            <p:cNvPr id="14" name="Picture 1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900303">
              <a:off x="4989100" y="3264889"/>
              <a:ext cx="869600" cy="869600"/>
            </a:xfrm>
            <a:prstGeom prst="rect">
              <a:avLst/>
            </a:prstGeom>
          </p:spPr>
        </p:pic>
      </p:grpSp>
      <p:sp>
        <p:nvSpPr>
          <p:cNvPr id="16" name="Rectangle 15"/>
          <p:cNvSpPr/>
          <p:nvPr/>
        </p:nvSpPr>
        <p:spPr>
          <a:xfrm>
            <a:off x="130114" y="146008"/>
            <a:ext cx="5884607"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783">
              <a:spcBef>
                <a:spcPct val="0"/>
              </a:spcBef>
              <a:buClr>
                <a:srgbClr val="C00000"/>
              </a:buClr>
              <a:buSzPct val="106000"/>
              <a:defRPr/>
            </a:pPr>
            <a:r>
              <a:rPr lang="en-US" altLang="zh-CN" sz="32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How to write a scientific paper?</a:t>
            </a:r>
          </a:p>
        </p:txBody>
      </p:sp>
      <p:grpSp>
        <p:nvGrpSpPr>
          <p:cNvPr id="2" name="Group 1"/>
          <p:cNvGrpSpPr/>
          <p:nvPr/>
        </p:nvGrpSpPr>
        <p:grpSpPr>
          <a:xfrm>
            <a:off x="497596" y="6120762"/>
            <a:ext cx="11332751" cy="683715"/>
            <a:chOff x="977316" y="5531918"/>
            <a:chExt cx="10638941" cy="683715"/>
          </a:xfrm>
        </p:grpSpPr>
        <p:sp>
          <p:nvSpPr>
            <p:cNvPr id="17" name="Rectangle 16"/>
            <p:cNvSpPr/>
            <p:nvPr/>
          </p:nvSpPr>
          <p:spPr>
            <a:xfrm>
              <a:off x="1770106" y="5769071"/>
              <a:ext cx="2097541" cy="369332"/>
            </a:xfrm>
            <a:prstGeom prst="rect">
              <a:avLst/>
            </a:prstGeom>
          </p:spPr>
          <p:txBody>
            <a:bodyPr wrap="none">
              <a:spAutoFit/>
            </a:bodyPr>
            <a:lstStyle/>
            <a:p>
              <a:pPr algn="just" defTabSz="685783">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www.agrimetsoft.com</a:t>
              </a:r>
            </a:p>
          </p:txBody>
        </p:sp>
        <p:sp>
          <p:nvSpPr>
            <p:cNvPr id="18" name="Rectangle 17"/>
            <p:cNvSpPr/>
            <p:nvPr/>
          </p:nvSpPr>
          <p:spPr>
            <a:xfrm>
              <a:off x="8487343" y="5802410"/>
              <a:ext cx="3128914" cy="369332"/>
            </a:xfrm>
            <a:prstGeom prst="rect">
              <a:avLst/>
            </a:prstGeom>
          </p:spPr>
          <p:txBody>
            <a:bodyPr wrap="none">
              <a:spAutoFit/>
            </a:bodyPr>
            <a:lstStyle/>
            <a:p>
              <a:pPr algn="just" defTabSz="685783">
                <a:buClr>
                  <a:srgbClr val="C00000"/>
                </a:buClr>
                <a:buSzPct val="116000"/>
                <a:defRPr/>
              </a:pPr>
              <a:r>
                <a:rPr lang="en-US" altLang="ko-KR" dirty="0">
                  <a:solidFill>
                    <a:srgbClr val="000000"/>
                  </a:solidFill>
                  <a:latin typeface="Times New Roman" panose="02020603050405020304" pitchFamily="18" charset="0"/>
                  <a:ea typeface="휴먼매직체" panose="02030504000101010101" pitchFamily="18" charset="-127"/>
                  <a:cs typeface="Times New Roman" panose="02020603050405020304" pitchFamily="18" charset="0"/>
                </a:rPr>
                <a:t>https://youtube.com/AgriMetSoft/</a:t>
              </a:r>
            </a:p>
          </p:txBody>
        </p:sp>
        <p:pic>
          <p:nvPicPr>
            <p:cNvPr id="19" name="Picture 18"/>
            <p:cNvPicPr>
              <a:picLocks noChangeAspect="1"/>
            </p:cNvPicPr>
            <p:nvPr/>
          </p:nvPicPr>
          <p:blipFill>
            <a:blip r:embed="rId1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7574510" y="5531918"/>
              <a:ext cx="1252104" cy="683715"/>
            </a:xfrm>
            <a:prstGeom prst="rect">
              <a:avLst/>
            </a:prstGeom>
          </p:spPr>
        </p:pic>
        <p:pic>
          <p:nvPicPr>
            <p:cNvPr id="20" name="Picture 19"/>
            <p:cNvPicPr>
              <a:picLocks noChangeAspect="1"/>
            </p:cNvPicPr>
            <p:nvPr/>
          </p:nvPicPr>
          <p:blipFill>
            <a:blip r:embed="rId14" cstate="print">
              <a:clrChange>
                <a:clrFrom>
                  <a:srgbClr val="D2D2D2"/>
                </a:clrFrom>
                <a:clrTo>
                  <a:srgbClr val="D2D2D2">
                    <a:alpha val="0"/>
                  </a:srgbClr>
                </a:clrTo>
              </a:clrChange>
              <a:extLst>
                <a:ext uri="{28A0092B-C50C-407E-A947-70E740481C1C}">
                  <a14:useLocalDpi xmlns:a14="http://schemas.microsoft.com/office/drawing/2010/main" val="0"/>
                </a:ext>
              </a:extLst>
            </a:blip>
            <a:stretch>
              <a:fillRect/>
            </a:stretch>
          </p:blipFill>
          <p:spPr>
            <a:xfrm>
              <a:off x="977316" y="5663934"/>
              <a:ext cx="724395" cy="503576"/>
            </a:xfrm>
            <a:prstGeom prst="rect">
              <a:avLst/>
            </a:prstGeom>
          </p:spPr>
        </p:pic>
      </p:grpSp>
      <p:sp>
        <p:nvSpPr>
          <p:cNvPr id="21" name="Rectangle 20"/>
          <p:cNvSpPr/>
          <p:nvPr/>
        </p:nvSpPr>
        <p:spPr>
          <a:xfrm>
            <a:off x="1051319" y="1110795"/>
            <a:ext cx="8648175"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defTabSz="685783">
              <a:spcBef>
                <a:spcPct val="0"/>
              </a:spcBef>
              <a:buClr>
                <a:srgbClr val="C00000"/>
              </a:buClr>
              <a:buSzPct val="106000"/>
              <a:defRPr/>
            </a:pPr>
            <a:r>
              <a:rPr lang="en-US" altLang="zh-CN" sz="5400" dirty="0">
                <a:ln w="0"/>
                <a:solidFill>
                  <a:srgbClr val="000000"/>
                </a:solidFill>
                <a:effectLst>
                  <a:outerShdw blurRad="38100" dist="19050" dir="2700000" algn="tl" rotWithShape="0">
                    <a:srgbClr val="000000">
                      <a:alpha val="40000"/>
                    </a:srgbClr>
                  </a:outerShdw>
                </a:effectLst>
                <a:latin typeface="Cambria" panose="02040503050406030204" pitchFamily="18" charset="0"/>
                <a:ea typeface="+mj-ea"/>
              </a:rPr>
              <a:t>“</a:t>
            </a:r>
            <a:r>
              <a:rPr lang="en-US" sz="5400" b="1" dirty="0">
                <a:ln w="0"/>
                <a:solidFill>
                  <a:schemeClr val="bg1"/>
                </a:solidFill>
                <a:effectLst>
                  <a:outerShdw blurRad="38100" dist="19050" dir="2700000" algn="tl" rotWithShape="0">
                    <a:srgbClr val="000000">
                      <a:alpha val="40000"/>
                    </a:srgbClr>
                  </a:outerShdw>
                </a:effectLst>
                <a:latin typeface="Cambria" panose="02040503050406030204" pitchFamily="18" charset="0"/>
                <a:ea typeface="+mj-ea"/>
              </a:rPr>
              <a:t>Elsevier® journal finder</a:t>
            </a:r>
            <a:r>
              <a:rPr lang="en-US" sz="5400" b="1" dirty="0">
                <a:ln w="0"/>
                <a:solidFill>
                  <a:schemeClr val="tx1"/>
                </a:solidFill>
                <a:effectLst>
                  <a:outerShdw blurRad="38100" dist="19050" dir="2700000" algn="tl" rotWithShape="0">
                    <a:srgbClr val="000000">
                      <a:alpha val="40000"/>
                    </a:srgbClr>
                  </a:outerShdw>
                </a:effectLst>
                <a:latin typeface="Cambria" panose="02040503050406030204" pitchFamily="18" charset="0"/>
                <a:ea typeface="+mj-ea"/>
              </a:rPr>
              <a:t>”</a:t>
            </a:r>
            <a:endParaRPr lang="en-US" altLang="zh-CN" sz="5400" dirty="0">
              <a:ln w="0"/>
              <a:solidFill>
                <a:schemeClr val="tx1"/>
              </a:solidFill>
              <a:effectLst>
                <a:outerShdw blurRad="38100" dist="19050" dir="2700000" algn="tl" rotWithShape="0">
                  <a:srgbClr val="000000">
                    <a:alpha val="40000"/>
                  </a:srgbClr>
                </a:outerShdw>
              </a:effectLst>
              <a:latin typeface="Cambria" panose="02040503050406030204" pitchFamily="18" charset="0"/>
              <a:ea typeface="+mj-ea"/>
            </a:endParaRPr>
          </a:p>
        </p:txBody>
      </p:sp>
      <p:pic>
        <p:nvPicPr>
          <p:cNvPr id="22" name="Picture 2" descr="C:\Users\saleh\AppData\Local\Temp\SNAGHTMLb7b96d9.PNG">
            <a:extLst>
              <a:ext uri="{FF2B5EF4-FFF2-40B4-BE49-F238E27FC236}">
                <a16:creationId xmlns:a16="http://schemas.microsoft.com/office/drawing/2014/main" id="{8E120189-72C8-435C-A29E-B24F5CEA14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95156" y="2658578"/>
            <a:ext cx="3362941" cy="146067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saleh\AppData\Local\Temp\SNAGHTMLb823639.PNG">
            <a:extLst>
              <a:ext uri="{FF2B5EF4-FFF2-40B4-BE49-F238E27FC236}">
                <a16:creationId xmlns:a16="http://schemas.microsoft.com/office/drawing/2014/main" id="{9E33A760-4C72-4061-8470-B6FFE67138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94335" y="0"/>
            <a:ext cx="2467551" cy="27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062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iterate type="lt">
                                    <p:tmPct val="0"/>
                                  </p:iterate>
                                  <p:childTnLst>
                                    <p:animClr clrSpc="rgb" dir="cw">
                                      <p:cBhvr override="childStyle">
                                        <p:cTn id="6" dur="250" autoRev="1" fill="remove"/>
                                        <p:tgtEl>
                                          <p:spTgt spid="21"/>
                                        </p:tgtEl>
                                        <p:attrNameLst>
                                          <p:attrName>style.color</p:attrName>
                                        </p:attrNameLst>
                                      </p:cBhvr>
                                      <p:to>
                                        <a:schemeClr val="bg1"/>
                                      </p:to>
                                    </p:animClr>
                                    <p:animClr clrSpc="rgb" dir="cw">
                                      <p:cBhvr>
                                        <p:cTn id="7" dur="250" autoRev="1" fill="remove"/>
                                        <p:tgtEl>
                                          <p:spTgt spid="21"/>
                                        </p:tgtEl>
                                        <p:attrNameLst>
                                          <p:attrName>fillcolor</p:attrName>
                                        </p:attrNameLst>
                                      </p:cBhvr>
                                      <p:to>
                                        <a:schemeClr val="bg1"/>
                                      </p:to>
                                    </p:animClr>
                                    <p:set>
                                      <p:cBhvr>
                                        <p:cTn id="8" dur="250" autoRev="1" fill="remove"/>
                                        <p:tgtEl>
                                          <p:spTgt spid="21"/>
                                        </p:tgtEl>
                                        <p:attrNameLst>
                                          <p:attrName>fill.type</p:attrName>
                                        </p:attrNameLst>
                                      </p:cBhvr>
                                      <p:to>
                                        <p:strVal val="solid"/>
                                      </p:to>
                                    </p:set>
                                    <p:set>
                                      <p:cBhvr>
                                        <p:cTn id="9" dur="250" autoRev="1" fill="remove"/>
                                        <p:tgtEl>
                                          <p:spTgt spid="21"/>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3" nodeType="clickEffect">
                                  <p:stCondLst>
                                    <p:cond delay="0"/>
                                  </p:stCondLst>
                                  <p:iterate type="lt">
                                    <p:tmPct val="0"/>
                                  </p:iterate>
                                  <p:childTnLst>
                                    <p:animRot by="120000">
                                      <p:cBhvr>
                                        <p:cTn id="13" dur="100" fill="hold">
                                          <p:stCondLst>
                                            <p:cond delay="0"/>
                                          </p:stCondLst>
                                        </p:cTn>
                                        <p:tgtEl>
                                          <p:spTgt spid="21"/>
                                        </p:tgtEl>
                                        <p:attrNameLst>
                                          <p:attrName>r</p:attrName>
                                        </p:attrNameLst>
                                      </p:cBhvr>
                                    </p:animRot>
                                    <p:animRot by="-240000">
                                      <p:cBhvr>
                                        <p:cTn id="14" dur="200" fill="hold">
                                          <p:stCondLst>
                                            <p:cond delay="200"/>
                                          </p:stCondLst>
                                        </p:cTn>
                                        <p:tgtEl>
                                          <p:spTgt spid="21"/>
                                        </p:tgtEl>
                                        <p:attrNameLst>
                                          <p:attrName>r</p:attrName>
                                        </p:attrNameLst>
                                      </p:cBhvr>
                                    </p:animRot>
                                    <p:animRot by="240000">
                                      <p:cBhvr>
                                        <p:cTn id="15" dur="200" fill="hold">
                                          <p:stCondLst>
                                            <p:cond delay="400"/>
                                          </p:stCondLst>
                                        </p:cTn>
                                        <p:tgtEl>
                                          <p:spTgt spid="21"/>
                                        </p:tgtEl>
                                        <p:attrNameLst>
                                          <p:attrName>r</p:attrName>
                                        </p:attrNameLst>
                                      </p:cBhvr>
                                    </p:animRot>
                                    <p:animRot by="-240000">
                                      <p:cBhvr>
                                        <p:cTn id="16" dur="200" fill="hold">
                                          <p:stCondLst>
                                            <p:cond delay="600"/>
                                          </p:stCondLst>
                                        </p:cTn>
                                        <p:tgtEl>
                                          <p:spTgt spid="21"/>
                                        </p:tgtEl>
                                        <p:attrNameLst>
                                          <p:attrName>r</p:attrName>
                                        </p:attrNameLst>
                                      </p:cBhvr>
                                    </p:animRot>
                                    <p:animRot by="120000">
                                      <p:cBhvr>
                                        <p:cTn id="17" dur="200" fill="hold">
                                          <p:stCondLst>
                                            <p:cond delay="800"/>
                                          </p:stCondLst>
                                        </p:cTn>
                                        <p:tgtEl>
                                          <p:spTgt spid="2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4" nodeType="clickEffect">
                                  <p:stCondLst>
                                    <p:cond delay="0"/>
                                  </p:stCondLst>
                                  <p:iterate type="lt">
                                    <p:tmAbs val="25"/>
                                  </p:iterate>
                                  <p:childTnLst>
                                    <p:set>
                                      <p:cBhvr override="childStyle">
                                        <p:cTn id="21"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3" animBg="1"/>
      <p:bldP spid="21" grpId="4"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pic>
        <p:nvPicPr>
          <p:cNvPr id="26" name="Picture 2" descr="C:\Users\saleh\AppData\Local\Temp\SNAGHTMLb7b96d9.PNG">
            <a:extLst>
              <a:ext uri="{FF2B5EF4-FFF2-40B4-BE49-F238E27FC236}">
                <a16:creationId xmlns:a16="http://schemas.microsoft.com/office/drawing/2014/main" id="{BEE879D5-3F51-4ADA-B743-CA3DFC11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399" y="123155"/>
            <a:ext cx="1984601" cy="861999"/>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2</a:t>
            </a:fld>
            <a:endParaRPr lang="en-US">
              <a:solidFill>
                <a:schemeClr val="tx1"/>
              </a:solidFill>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0C7320E7-6EBB-4068-B54F-5C8FB69B8872}"/>
                  </a:ext>
                </a:extLst>
              </p:cNvPr>
              <p:cNvGraphicFramePr>
                <a:graphicFrameLocks noChangeAspect="1"/>
              </p:cNvGraphicFramePr>
              <p:nvPr>
                <p:extLst>
                  <p:ext uri="{D42A27DB-BD31-4B8C-83A1-F6EECF244321}">
                    <p14:modId xmlns:p14="http://schemas.microsoft.com/office/powerpoint/2010/main" val="642367596"/>
                  </p:ext>
                </p:extLst>
              </p:nvPr>
            </p:nvGraphicFramePr>
            <p:xfrm>
              <a:off x="401563" y="2075333"/>
              <a:ext cx="3613152" cy="2032398"/>
            </p:xfrm>
            <a:graphic>
              <a:graphicData uri="http://schemas.microsoft.com/office/powerpoint/2016/slidezoom">
                <pslz:sldZm>
                  <pslz:sldZmObj sldId="651" cId="1752612885">
                    <pslz:zmPr id="{9D351774-B72B-42F5-A0D6-923440EC4AD0}" transitionDur="1000">
                      <p166:blipFill xmlns:p166="http://schemas.microsoft.com/office/powerpoint/2016/6/main">
                        <a:blip r:embed="rId4"/>
                        <a:stretch>
                          <a:fillRect/>
                        </a:stretch>
                      </p166:blipFill>
                      <p166:spPr xmlns:p166="http://schemas.microsoft.com/office/powerpoint/2016/6/main">
                        <a:xfrm>
                          <a:off x="0" y="0"/>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3" name="Slide Zoom 2">
                <a:hlinkClick r:id="rId5" action="ppaction://hlinksldjump"/>
                <a:extLst>
                  <a:ext uri="{FF2B5EF4-FFF2-40B4-BE49-F238E27FC236}">
                    <a16:creationId xmlns:a16="http://schemas.microsoft.com/office/drawing/2014/main" id="{0C7320E7-6EBB-4068-B54F-5C8FB69B8872}"/>
                  </a:ext>
                </a:extLst>
              </p:cNvPr>
              <p:cNvPicPr>
                <a:picLocks noGrp="1" noRot="1" noChangeAspect="1" noMove="1" noResize="1" noEditPoints="1" noAdjustHandles="1" noChangeArrowheads="1" noChangeShapeType="1"/>
              </p:cNvPicPr>
              <p:nvPr/>
            </p:nvPicPr>
            <p:blipFill>
              <a:blip r:embed="rId6"/>
              <a:stretch>
                <a:fillRect/>
              </a:stretch>
            </p:blipFill>
            <p:spPr>
              <a:xfrm>
                <a:off x="401563" y="2075333"/>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7674376C-D642-4A18-8F92-4AE57D361570}"/>
                  </a:ext>
                </a:extLst>
              </p:cNvPr>
              <p:cNvGraphicFramePr>
                <a:graphicFrameLocks noChangeAspect="1"/>
              </p:cNvGraphicFramePr>
              <p:nvPr>
                <p:extLst>
                  <p:ext uri="{D42A27DB-BD31-4B8C-83A1-F6EECF244321}">
                    <p14:modId xmlns:p14="http://schemas.microsoft.com/office/powerpoint/2010/main" val="2409777980"/>
                  </p:ext>
                </p:extLst>
              </p:nvPr>
            </p:nvGraphicFramePr>
            <p:xfrm>
              <a:off x="4289424" y="2075333"/>
              <a:ext cx="3613152" cy="2032398"/>
            </p:xfrm>
            <a:graphic>
              <a:graphicData uri="http://schemas.microsoft.com/office/powerpoint/2016/slidezoom">
                <pslz:sldZm>
                  <pslz:sldZmObj sldId="654" cId="2757366318">
                    <pslz:zmPr id="{9119130D-3A8E-4D1A-A76E-2A1E75151399}" transitionDur="1000">
                      <p166:blipFill xmlns:p166="http://schemas.microsoft.com/office/powerpoint/2016/6/main">
                        <a:blip r:embed="rId7"/>
                        <a:stretch>
                          <a:fillRect/>
                        </a:stretch>
                      </p166:blipFill>
                      <p166:spPr xmlns:p166="http://schemas.microsoft.com/office/powerpoint/2016/6/main">
                        <a:xfrm>
                          <a:off x="0" y="0"/>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5" name="Slide Zoom 4">
                <a:hlinkClick r:id="rId8" action="ppaction://hlinksldjump"/>
                <a:extLst>
                  <a:ext uri="{FF2B5EF4-FFF2-40B4-BE49-F238E27FC236}">
                    <a16:creationId xmlns:a16="http://schemas.microsoft.com/office/drawing/2014/main" id="{7674376C-D642-4A18-8F92-4AE57D361570}"/>
                  </a:ext>
                </a:extLst>
              </p:cNvPr>
              <p:cNvPicPr>
                <a:picLocks noGrp="1" noRot="1" noChangeAspect="1" noMove="1" noResize="1" noEditPoints="1" noAdjustHandles="1" noChangeArrowheads="1" noChangeShapeType="1"/>
              </p:cNvPicPr>
              <p:nvPr/>
            </p:nvPicPr>
            <p:blipFill>
              <a:blip r:embed="rId9"/>
              <a:stretch>
                <a:fillRect/>
              </a:stretch>
            </p:blipFill>
            <p:spPr>
              <a:xfrm>
                <a:off x="4289424" y="2075333"/>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C00C9F80-BC09-4A76-8676-60558D3A8190}"/>
                  </a:ext>
                </a:extLst>
              </p:cNvPr>
              <p:cNvGraphicFramePr>
                <a:graphicFrameLocks noChangeAspect="1"/>
              </p:cNvGraphicFramePr>
              <p:nvPr>
                <p:extLst>
                  <p:ext uri="{D42A27DB-BD31-4B8C-83A1-F6EECF244321}">
                    <p14:modId xmlns:p14="http://schemas.microsoft.com/office/powerpoint/2010/main" val="3392056041"/>
                  </p:ext>
                </p:extLst>
              </p:nvPr>
            </p:nvGraphicFramePr>
            <p:xfrm>
              <a:off x="8073140" y="2075333"/>
              <a:ext cx="3613152" cy="2032398"/>
            </p:xfrm>
            <a:graphic>
              <a:graphicData uri="http://schemas.microsoft.com/office/powerpoint/2016/slidezoom">
                <pslz:sldZm>
                  <pslz:sldZmObj sldId="653" cId="1935055775">
                    <pslz:zmPr id="{076AF9E1-0E38-4D3C-87DF-589139C5D07F}" transitionDur="1000">
                      <p166:blipFill xmlns:p166="http://schemas.microsoft.com/office/powerpoint/2016/6/main">
                        <a:blip r:embed="rId10"/>
                        <a:stretch>
                          <a:fillRect/>
                        </a:stretch>
                      </p166:blipFill>
                      <p166:spPr xmlns:p166="http://schemas.microsoft.com/office/powerpoint/2016/6/main">
                        <a:xfrm>
                          <a:off x="0" y="0"/>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166:spPr>
                    </pslz:zmPr>
                  </pslz:sldZmObj>
                </pslz:sldZm>
              </a:graphicData>
            </a:graphic>
          </p:graphicFrame>
        </mc:Choice>
        <mc:Fallback xmlns="">
          <p:pic>
            <p:nvPicPr>
              <p:cNvPr id="8" name="Slide Zoom 7">
                <a:hlinkClick r:id="rId11" action="ppaction://hlinksldjump"/>
                <a:extLst>
                  <a:ext uri="{FF2B5EF4-FFF2-40B4-BE49-F238E27FC236}">
                    <a16:creationId xmlns:a16="http://schemas.microsoft.com/office/drawing/2014/main" id="{C00C9F80-BC09-4A76-8676-60558D3A8190}"/>
                  </a:ext>
                </a:extLst>
              </p:cNvPr>
              <p:cNvPicPr>
                <a:picLocks noGrp="1" noRot="1" noChangeAspect="1" noMove="1" noResize="1" noEditPoints="1" noAdjustHandles="1" noChangeArrowheads="1" noChangeShapeType="1"/>
              </p:cNvPicPr>
              <p:nvPr/>
            </p:nvPicPr>
            <p:blipFill>
              <a:blip r:embed="rId12"/>
              <a:stretch>
                <a:fillRect/>
              </a:stretch>
            </p:blipFill>
            <p:spPr>
              <a:xfrm>
                <a:off x="8073140" y="2075333"/>
                <a:ext cx="3613152" cy="2032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8C35B11D-47F1-4C47-B71B-17A0F0E24A88}"/>
                  </a:ext>
                </a:extLst>
              </p:cNvPr>
              <p:cNvGraphicFramePr>
                <a:graphicFrameLocks noChangeAspect="1"/>
              </p:cNvGraphicFramePr>
              <p:nvPr>
                <p:extLst>
                  <p:ext uri="{D42A27DB-BD31-4B8C-83A1-F6EECF244321}">
                    <p14:modId xmlns:p14="http://schemas.microsoft.com/office/powerpoint/2010/main" val="1338658881"/>
                  </p:ext>
                </p:extLst>
              </p:nvPr>
            </p:nvGraphicFramePr>
            <p:xfrm>
              <a:off x="4663440" y="4591419"/>
              <a:ext cx="3048000" cy="1714500"/>
            </p:xfrm>
            <a:graphic>
              <a:graphicData uri="http://schemas.microsoft.com/office/powerpoint/2016/slidezoom">
                <pslz:sldZm>
                  <pslz:sldZmObj sldId="627" cId="3389767471">
                    <pslz:zmPr id="{B253E1C2-3FFE-45B1-ACE3-4DE91A2FEE44}" transitionDur="1000">
                      <p166:blipFill xmlns:p166="http://schemas.microsoft.com/office/powerpoint/2016/6/main">
                        <a:blip r:embed="rId13"/>
                        <a:stretch>
                          <a:fillRect/>
                        </a:stretch>
                      </p166:blipFill>
                      <p166:spPr xmlns:p166="http://schemas.microsoft.com/office/powerpoint/2016/6/main">
                        <a:xfrm>
                          <a:off x="0" y="0"/>
                          <a:ext cx="3048000" cy="1714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166:spPr>
                    </pslz:zmPr>
                  </pslz:sldZmObj>
                </pslz:sldZm>
              </a:graphicData>
            </a:graphic>
          </p:graphicFrame>
        </mc:Choice>
        <mc:Fallback xmlns="">
          <p:pic>
            <p:nvPicPr>
              <p:cNvPr id="10" name="Slide Zoom 9">
                <a:hlinkClick r:id="rId14" action="ppaction://hlinksldjump"/>
                <a:extLst>
                  <a:ext uri="{FF2B5EF4-FFF2-40B4-BE49-F238E27FC236}">
                    <a16:creationId xmlns:a16="http://schemas.microsoft.com/office/drawing/2014/main" id="{8C35B11D-47F1-4C47-B71B-17A0F0E24A88}"/>
                  </a:ext>
                </a:extLst>
              </p:cNvPr>
              <p:cNvPicPr>
                <a:picLocks noGrp="1" noRot="1" noChangeAspect="1" noMove="1" noResize="1" noEditPoints="1" noAdjustHandles="1" noChangeArrowheads="1" noChangeShapeType="1"/>
              </p:cNvPicPr>
              <p:nvPr/>
            </p:nvPicPr>
            <p:blipFill>
              <a:blip r:embed="rId15"/>
              <a:stretch>
                <a:fillRect/>
              </a:stretch>
            </p:blipFill>
            <p:spPr>
              <a:xfrm>
                <a:off x="4663440" y="4591419"/>
                <a:ext cx="3048000" cy="17145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mc:Fallback>
      </mc:AlternateContent>
      <p:sp>
        <p:nvSpPr>
          <p:cNvPr id="15" name="Rectangle 14">
            <a:extLst>
              <a:ext uri="{FF2B5EF4-FFF2-40B4-BE49-F238E27FC236}">
                <a16:creationId xmlns:a16="http://schemas.microsoft.com/office/drawing/2014/main" id="{C5E0DF96-5C77-4DCE-AB3E-309BAB8A06B3}"/>
              </a:ext>
            </a:extLst>
          </p:cNvPr>
          <p:cNvSpPr/>
          <p:nvPr/>
        </p:nvSpPr>
        <p:spPr>
          <a:xfrm>
            <a:off x="173604" y="292149"/>
            <a:ext cx="685711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28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What </a:t>
            </a:r>
            <a:r>
              <a:rPr lang="en-US" altLang="ko-KR"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is </a:t>
            </a:r>
            <a:r>
              <a:rPr lang="en-US"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Elsevier journal finder?</a:t>
            </a:r>
            <a:endParaRPr lang="en-US" sz="28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endParaRPr>
          </a:p>
        </p:txBody>
      </p:sp>
    </p:spTree>
    <p:extLst>
      <p:ext uri="{BB962C8B-B14F-4D97-AF65-F5344CB8AC3E}">
        <p14:creationId xmlns:p14="http://schemas.microsoft.com/office/powerpoint/2010/main" val="1722181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pic>
        <p:nvPicPr>
          <p:cNvPr id="26" name="Picture 2" descr="C:\Users\saleh\AppData\Local\Temp\SNAGHTMLb7b96d9.PNG">
            <a:extLst>
              <a:ext uri="{FF2B5EF4-FFF2-40B4-BE49-F238E27FC236}">
                <a16:creationId xmlns:a16="http://schemas.microsoft.com/office/drawing/2014/main" id="{BEE879D5-3F51-4ADA-B743-CA3DFC11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399" y="123155"/>
            <a:ext cx="1984601" cy="861999"/>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3</a:t>
            </a:fld>
            <a:endParaRPr lang="en-US">
              <a:solidFill>
                <a:schemeClr val="tx1"/>
              </a:solidFill>
            </a:endParaRPr>
          </a:p>
        </p:txBody>
      </p:sp>
      <p:pic>
        <p:nvPicPr>
          <p:cNvPr id="3" name="Picture 2">
            <a:extLst>
              <a:ext uri="{FF2B5EF4-FFF2-40B4-BE49-F238E27FC236}">
                <a16:creationId xmlns:a16="http://schemas.microsoft.com/office/drawing/2014/main" id="{0B9A23A5-B6E9-4E23-8C38-F934A40A6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888" y="985154"/>
            <a:ext cx="4917692" cy="4917692"/>
          </a:xfrm>
          <a:prstGeom prst="rect">
            <a:avLst/>
          </a:prstGeom>
        </p:spPr>
      </p:pic>
    </p:spTree>
    <p:extLst>
      <p:ext uri="{BB962C8B-B14F-4D97-AF65-F5344CB8AC3E}">
        <p14:creationId xmlns:p14="http://schemas.microsoft.com/office/powerpoint/2010/main" val="175261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pic>
        <p:nvPicPr>
          <p:cNvPr id="26" name="Picture 2" descr="C:\Users\saleh\AppData\Local\Temp\SNAGHTMLb7b96d9.PNG">
            <a:extLst>
              <a:ext uri="{FF2B5EF4-FFF2-40B4-BE49-F238E27FC236}">
                <a16:creationId xmlns:a16="http://schemas.microsoft.com/office/drawing/2014/main" id="{BEE879D5-3F51-4ADA-B743-CA3DFC11A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399" y="123155"/>
            <a:ext cx="1984601" cy="861999"/>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4</a:t>
            </a:fld>
            <a:endParaRPr lang="en-US">
              <a:solidFill>
                <a:schemeClr val="tx1"/>
              </a:solidFill>
            </a:endParaRPr>
          </a:p>
        </p:txBody>
      </p:sp>
      <p:pic>
        <p:nvPicPr>
          <p:cNvPr id="10" name="Picture 9">
            <a:extLst>
              <a:ext uri="{FF2B5EF4-FFF2-40B4-BE49-F238E27FC236}">
                <a16:creationId xmlns:a16="http://schemas.microsoft.com/office/drawing/2014/main" id="{16F6C34E-EC36-4C62-A782-20A4C95038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308" y="745287"/>
            <a:ext cx="5547612" cy="55476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736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5</a:t>
            </a:fld>
            <a:endParaRPr lang="en-US">
              <a:solidFill>
                <a:schemeClr val="tx1"/>
              </a:solidFill>
            </a:endParaRPr>
          </a:p>
        </p:txBody>
      </p:sp>
      <p:pic>
        <p:nvPicPr>
          <p:cNvPr id="3" name="Picture 2">
            <a:extLst>
              <a:ext uri="{FF2B5EF4-FFF2-40B4-BE49-F238E27FC236}">
                <a16:creationId xmlns:a16="http://schemas.microsoft.com/office/drawing/2014/main" id="{2F29369A-767F-4779-A671-EF4CE4807D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5721" y="1853296"/>
            <a:ext cx="3276993" cy="4804728"/>
          </a:xfrm>
          <a:prstGeom prst="rect">
            <a:avLst/>
          </a:prstGeom>
        </p:spPr>
      </p:pic>
      <p:grpSp>
        <p:nvGrpSpPr>
          <p:cNvPr id="14" name="Group 13">
            <a:extLst>
              <a:ext uri="{FF2B5EF4-FFF2-40B4-BE49-F238E27FC236}">
                <a16:creationId xmlns:a16="http://schemas.microsoft.com/office/drawing/2014/main" id="{6AD1A1DD-6DBA-4F6D-ABB7-6FB4C927D24D}"/>
              </a:ext>
            </a:extLst>
          </p:cNvPr>
          <p:cNvGrpSpPr/>
          <p:nvPr/>
        </p:nvGrpSpPr>
        <p:grpSpPr>
          <a:xfrm>
            <a:off x="4716834" y="-132344"/>
            <a:ext cx="4737046" cy="3444504"/>
            <a:chOff x="4320594" y="609336"/>
            <a:chExt cx="5611318" cy="4206240"/>
          </a:xfrm>
        </p:grpSpPr>
        <p:pic>
          <p:nvPicPr>
            <p:cNvPr id="13" name="Picture 12">
              <a:extLst>
                <a:ext uri="{FF2B5EF4-FFF2-40B4-BE49-F238E27FC236}">
                  <a16:creationId xmlns:a16="http://schemas.microsoft.com/office/drawing/2014/main" id="{137A8C8C-8706-4CC6-919B-6472E8C1FF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0594" y="609336"/>
              <a:ext cx="5611318" cy="4206240"/>
            </a:xfrm>
            <a:prstGeom prst="rect">
              <a:avLst/>
            </a:prstGeom>
          </p:spPr>
        </p:pic>
        <p:pic>
          <p:nvPicPr>
            <p:cNvPr id="11" name="Picture 10">
              <a:extLst>
                <a:ext uri="{FF2B5EF4-FFF2-40B4-BE49-F238E27FC236}">
                  <a16:creationId xmlns:a16="http://schemas.microsoft.com/office/drawing/2014/main" id="{45833470-8D28-4659-90F4-547A530A96B9}"/>
                </a:ext>
              </a:extLst>
            </p:cNvPr>
            <p:cNvPicPr>
              <a:picLocks noChangeAspect="1"/>
            </p:cNvPicPr>
            <p:nvPr/>
          </p:nvPicPr>
          <p:blipFill rotWithShape="1">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b="28402"/>
            <a:stretch/>
          </p:blipFill>
          <p:spPr>
            <a:xfrm>
              <a:off x="5387560" y="2648348"/>
              <a:ext cx="1866115" cy="1304871"/>
            </a:xfrm>
            <a:prstGeom prst="rect">
              <a:avLst/>
            </a:prstGeom>
          </p:spPr>
        </p:pic>
        <p:pic>
          <p:nvPicPr>
            <p:cNvPr id="8" name="Picture 7">
              <a:extLst>
                <a:ext uri="{FF2B5EF4-FFF2-40B4-BE49-F238E27FC236}">
                  <a16:creationId xmlns:a16="http://schemas.microsoft.com/office/drawing/2014/main" id="{A70740A4-5702-4528-BF0E-A189216C8222}"/>
                </a:ext>
              </a:extLst>
            </p:cNvPr>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7542560" y="2561009"/>
              <a:ext cx="1515389" cy="1176655"/>
            </a:xfrm>
            <a:prstGeom prst="rect">
              <a:avLst/>
            </a:prstGeom>
          </p:spPr>
        </p:pic>
      </p:grpSp>
      <p:pic>
        <p:nvPicPr>
          <p:cNvPr id="12" name="Picture 2" descr="C:\Users\saleh\AppData\Local\Temp\SNAGHTMLb7b96d9.PNG">
            <a:extLst>
              <a:ext uri="{FF2B5EF4-FFF2-40B4-BE49-F238E27FC236}">
                <a16:creationId xmlns:a16="http://schemas.microsoft.com/office/drawing/2014/main" id="{15BABA25-B5C2-4F39-96E3-AA7BF9671A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29319" y="0"/>
            <a:ext cx="1984601" cy="86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05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sp>
        <p:nvSpPr>
          <p:cNvPr id="21" name="Slide Number Placeholder 3">
            <a:extLst>
              <a:ext uri="{FF2B5EF4-FFF2-40B4-BE49-F238E27FC236}">
                <a16:creationId xmlns:a16="http://schemas.microsoft.com/office/drawing/2014/main" id="{A1EDE212-CBAB-4C4C-9411-C18EF69049D9}"/>
              </a:ext>
            </a:extLst>
          </p:cNvPr>
          <p:cNvSpPr>
            <a:spLocks noGrp="1"/>
          </p:cNvSpPr>
          <p:nvPr>
            <p:ph type="sldNum" sz="quarter" idx="12"/>
          </p:nvPr>
        </p:nvSpPr>
        <p:spPr>
          <a:xfrm>
            <a:off x="8137555" y="6276704"/>
            <a:ext cx="2743200" cy="365125"/>
          </a:xfrm>
        </p:spPr>
        <p:txBody>
          <a:bodyPr/>
          <a:lstStyle/>
          <a:p>
            <a:pPr>
              <a:defRPr/>
            </a:pPr>
            <a:fld id="{00A12202-E491-4083-95E8-343E6F642663}" type="slidenum">
              <a:rPr lang="en-US" smtClean="0">
                <a:solidFill>
                  <a:schemeClr val="tx1"/>
                </a:solidFill>
              </a:rPr>
              <a:pPr>
                <a:defRPr/>
              </a:pPr>
              <a:t>6</a:t>
            </a:fld>
            <a:endParaRPr lang="en-US">
              <a:solidFill>
                <a:schemeClr val="tx1"/>
              </a:solidFill>
            </a:endParaRPr>
          </a:p>
        </p:txBody>
      </p:sp>
      <p:pic>
        <p:nvPicPr>
          <p:cNvPr id="6" name="Picture 2" descr="C:\Users\saleh\AppData\Local\Temp\SNAGHTMLb7b96d9.PNG">
            <a:extLst>
              <a:ext uri="{FF2B5EF4-FFF2-40B4-BE49-F238E27FC236}">
                <a16:creationId xmlns:a16="http://schemas.microsoft.com/office/drawing/2014/main" id="{DCB61C59-4CAD-4A66-90A4-89F279BE4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679" y="0"/>
            <a:ext cx="1984601" cy="861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EF86A4E-F398-4745-A021-D30B10A31652}"/>
              </a:ext>
            </a:extLst>
          </p:cNvPr>
          <p:cNvPicPr>
            <a:picLocks noChangeAspect="1"/>
          </p:cNvPicPr>
          <p:nvPr/>
        </p:nvPicPr>
        <p:blipFill rotWithShape="1">
          <a:blip r:embed="rId4">
            <a:extLst>
              <a:ext uri="{28A0092B-C50C-407E-A947-70E740481C1C}">
                <a14:useLocalDpi xmlns:a14="http://schemas.microsoft.com/office/drawing/2010/main" val="0"/>
              </a:ext>
            </a:extLst>
          </a:blip>
          <a:srcRect l="22076" t="13144" r="12146" b="14707"/>
          <a:stretch/>
        </p:blipFill>
        <p:spPr>
          <a:xfrm>
            <a:off x="3846120" y="993503"/>
            <a:ext cx="5801360" cy="5283201"/>
          </a:xfrm>
          <a:prstGeom prst="rect">
            <a:avLst/>
          </a:prstGeom>
        </p:spPr>
      </p:pic>
      <p:sp>
        <p:nvSpPr>
          <p:cNvPr id="11" name="Text Box 4">
            <a:extLst>
              <a:ext uri="{FF2B5EF4-FFF2-40B4-BE49-F238E27FC236}">
                <a16:creationId xmlns:a16="http://schemas.microsoft.com/office/drawing/2014/main" id="{F36197C3-BF67-4A6C-9FC1-65BBFEFEE825}"/>
              </a:ext>
            </a:extLst>
          </p:cNvPr>
          <p:cNvSpPr txBox="1">
            <a:spLocks noChangeArrowheads="1"/>
          </p:cNvSpPr>
          <p:nvPr/>
        </p:nvSpPr>
        <p:spPr bwMode="black">
          <a:xfrm rot="20672983">
            <a:off x="5171397" y="1915746"/>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ln w="0"/>
                <a:effectLst>
                  <a:outerShdw blurRad="38100" dist="19050" dir="2700000" algn="tl" rotWithShape="0">
                    <a:schemeClr val="dk1">
                      <a:alpha val="40000"/>
                    </a:schemeClr>
                  </a:outerShdw>
                </a:effectLst>
              </a:rPr>
              <a:t>S</a:t>
            </a:r>
            <a:r>
              <a:rPr lang="en-US" dirty="0"/>
              <a:t>lowing career progress</a:t>
            </a:r>
            <a:endParaRPr lang="en-US" dirty="0">
              <a:ln w="0"/>
              <a:effectLst>
                <a:outerShdw blurRad="38100" dist="19050" dir="2700000" algn="tl" rotWithShape="0">
                  <a:schemeClr val="dk1">
                    <a:alpha val="40000"/>
                  </a:schemeClr>
                </a:outerShdw>
              </a:effectLst>
            </a:endParaRPr>
          </a:p>
        </p:txBody>
      </p:sp>
      <p:sp>
        <p:nvSpPr>
          <p:cNvPr id="12" name="Text Box 4">
            <a:extLst>
              <a:ext uri="{FF2B5EF4-FFF2-40B4-BE49-F238E27FC236}">
                <a16:creationId xmlns:a16="http://schemas.microsoft.com/office/drawing/2014/main" id="{7013233F-C93F-4578-8709-1857A654D9C4}"/>
              </a:ext>
            </a:extLst>
          </p:cNvPr>
          <p:cNvSpPr txBox="1">
            <a:spLocks noChangeArrowheads="1"/>
          </p:cNvSpPr>
          <p:nvPr/>
        </p:nvSpPr>
        <p:spPr bwMode="black">
          <a:xfrm>
            <a:off x="5065020" y="3435048"/>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ln w="0"/>
                <a:effectLst>
                  <a:outerShdw blurRad="38100" dist="19050" dir="2700000" algn="tl" rotWithShape="0">
                    <a:schemeClr val="dk1">
                      <a:alpha val="40000"/>
                    </a:schemeClr>
                  </a:outerShdw>
                </a:effectLst>
              </a:rPr>
              <a:t>M</a:t>
            </a:r>
            <a:r>
              <a:rPr lang="en-US" dirty="0"/>
              <a:t>issing opportunities</a:t>
            </a:r>
            <a:endParaRPr lang="en-US" dirty="0">
              <a:ln w="0"/>
              <a:effectLst>
                <a:outerShdw blurRad="38100" dist="19050" dir="2700000" algn="tl" rotWithShape="0">
                  <a:schemeClr val="dk1">
                    <a:alpha val="40000"/>
                  </a:schemeClr>
                </a:outerShdw>
              </a:effectLst>
            </a:endParaRPr>
          </a:p>
        </p:txBody>
      </p:sp>
      <p:sp>
        <p:nvSpPr>
          <p:cNvPr id="13" name="Text Box 4">
            <a:extLst>
              <a:ext uri="{FF2B5EF4-FFF2-40B4-BE49-F238E27FC236}">
                <a16:creationId xmlns:a16="http://schemas.microsoft.com/office/drawing/2014/main" id="{D0F205B4-1CEB-49F7-81A5-01B16CA15A6C}"/>
              </a:ext>
            </a:extLst>
          </p:cNvPr>
          <p:cNvSpPr txBox="1">
            <a:spLocks noChangeArrowheads="1"/>
          </p:cNvSpPr>
          <p:nvPr/>
        </p:nvSpPr>
        <p:spPr bwMode="black">
          <a:xfrm rot="739819">
            <a:off x="4714285" y="4855876"/>
            <a:ext cx="3699269"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ko-KR"/>
            </a:defPPr>
            <a:lvl1pPr algn="ctr" fontAlgn="base" latinLnBrk="0">
              <a:spcBef>
                <a:spcPct val="50000"/>
              </a:spcBef>
              <a:spcAft>
                <a:spcPct val="0"/>
              </a:spcAft>
              <a:defRPr sz="2000">
                <a:latin typeface="Comic Sans MS" panose="030F0702030302020204" pitchFamily="66" charset="0"/>
              </a:defRPr>
            </a:lvl1pPr>
          </a:lstStyle>
          <a:p>
            <a:r>
              <a:rPr lang="en-US" dirty="0"/>
              <a:t>Losing your thesis score</a:t>
            </a:r>
            <a:endParaRPr lang="en-US" dirty="0">
              <a:ln w="0"/>
              <a:effectLst>
                <a:outerShdw blurRad="38100" dist="19050" dir="2700000" algn="tl" rotWithShape="0">
                  <a:schemeClr val="dk1">
                    <a:alpha val="40000"/>
                  </a:schemeClr>
                </a:outerShdw>
              </a:effectLst>
            </a:endParaRPr>
          </a:p>
        </p:txBody>
      </p:sp>
      <p:pic>
        <p:nvPicPr>
          <p:cNvPr id="3" name="Picture 2">
            <a:extLst>
              <a:ext uri="{FF2B5EF4-FFF2-40B4-BE49-F238E27FC236}">
                <a16:creationId xmlns:a16="http://schemas.microsoft.com/office/drawing/2014/main" id="{7B6CFED9-0E0A-43ED-8625-92CA9A6E21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2040036"/>
            <a:ext cx="3342779" cy="2931617"/>
          </a:xfrm>
          <a:prstGeom prst="rect">
            <a:avLst/>
          </a:prstGeom>
        </p:spPr>
      </p:pic>
    </p:spTree>
    <p:extLst>
      <p:ext uri="{BB962C8B-B14F-4D97-AF65-F5344CB8AC3E}">
        <p14:creationId xmlns:p14="http://schemas.microsoft.com/office/powerpoint/2010/main" val="338976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trellis">
          <a:fgClr>
            <a:schemeClr val="bg1"/>
          </a:fgClr>
          <a:bgClr>
            <a:schemeClr val="bg1">
              <a:lumMod val="85000"/>
            </a:schemeClr>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533F36-0ED6-4C1A-9427-25E8FBB19645}"/>
              </a:ext>
            </a:extLst>
          </p:cNvPr>
          <p:cNvPicPr>
            <a:picLocks noChangeAspect="1"/>
          </p:cNvPicPr>
          <p:nvPr/>
        </p:nvPicPr>
        <p:blipFill>
          <a:blip r:embed="rId3">
            <a:clrChange>
              <a:clrFrom>
                <a:srgbClr val="000000">
                  <a:alpha val="0"/>
                </a:srgbClr>
              </a:clrFrom>
              <a:clrTo>
                <a:srgbClr val="000000">
                  <a:alpha val="0"/>
                </a:srgbClr>
              </a:clrTo>
            </a:clrChange>
            <a:extLst>
              <a:ext uri="{BEBA8EAE-BF5A-486C-A8C5-ECC9F3942E4B}">
                <a14:imgProps xmlns:a14="http://schemas.microsoft.com/office/drawing/2010/main">
                  <a14:imgLayer r:embed="rId4">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353754" y="1609723"/>
            <a:ext cx="3307776" cy="3638553"/>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BAC8853-6B63-4CF8-B17E-40B7229BD15E}"/>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8587" y="4203811"/>
            <a:ext cx="2046913" cy="1839631"/>
          </a:xfrm>
          <a:prstGeom prst="rect">
            <a:avLst/>
          </a:prstGeom>
        </p:spPr>
      </p:pic>
      <p:pic>
        <p:nvPicPr>
          <p:cNvPr id="15" name="Picture 14">
            <a:extLst>
              <a:ext uri="{FF2B5EF4-FFF2-40B4-BE49-F238E27FC236}">
                <a16:creationId xmlns:a16="http://schemas.microsoft.com/office/drawing/2014/main" id="{37CE216C-1537-4040-985D-494F44FABB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66573" y="2210656"/>
            <a:ext cx="4508160" cy="2580429"/>
          </a:xfrm>
          <a:prstGeom prst="rect">
            <a:avLst/>
          </a:prstGeom>
          <a:ln>
            <a:noFill/>
          </a:ln>
          <a:effectLst>
            <a:softEdge rad="112500"/>
          </a:effectLst>
        </p:spPr>
      </p:pic>
      <p:pic>
        <p:nvPicPr>
          <p:cNvPr id="16" name="Picture 15">
            <a:extLst>
              <a:ext uri="{FF2B5EF4-FFF2-40B4-BE49-F238E27FC236}">
                <a16:creationId xmlns:a16="http://schemas.microsoft.com/office/drawing/2014/main" id="{24908977-ABF0-4875-8403-2602B2A6FFB2}"/>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Layer>
                </a14:imgProps>
              </a:ext>
            </a:extLst>
          </a:blip>
          <a:stretch>
            <a:fillRect/>
          </a:stretch>
        </p:blipFill>
        <p:spPr>
          <a:xfrm>
            <a:off x="4410254" y="1505853"/>
            <a:ext cx="4020797" cy="3389178"/>
          </a:xfrm>
          <a:prstGeom prst="rect">
            <a:avLst/>
          </a:prstGeom>
        </p:spPr>
      </p:pic>
      <p:pic>
        <p:nvPicPr>
          <p:cNvPr id="25" name="Picture 24">
            <a:extLst>
              <a:ext uri="{FF2B5EF4-FFF2-40B4-BE49-F238E27FC236}">
                <a16:creationId xmlns:a16="http://schemas.microsoft.com/office/drawing/2014/main" id="{E8970787-0AA6-444D-B743-F380170CADE3}"/>
              </a:ext>
            </a:extLst>
          </p:cNvPr>
          <p:cNvPicPr>
            <a:picLocks noChangeAspect="1"/>
          </p:cNvPicPr>
          <p:nvPr/>
        </p:nvPicPr>
        <p:blipFill rotWithShape="1">
          <a:blip r:embed="rId9"/>
          <a:srcRect r="5643" b="8886"/>
          <a:stretch/>
        </p:blipFill>
        <p:spPr>
          <a:xfrm>
            <a:off x="3762698" y="1504814"/>
            <a:ext cx="4489889" cy="2960148"/>
          </a:xfrm>
          <a:prstGeom prst="rect">
            <a:avLst/>
          </a:prstGeom>
          <a:ln>
            <a:noFill/>
          </a:ln>
          <a:effectLst>
            <a:softEdge rad="112500"/>
          </a:effectLst>
        </p:spPr>
      </p:pic>
      <p:pic>
        <p:nvPicPr>
          <p:cNvPr id="26" name="Picture 2" descr="C:\Users\saleh\AppData\Local\Temp\SNAGHTMLb7b96d9.PNG">
            <a:extLst>
              <a:ext uri="{FF2B5EF4-FFF2-40B4-BE49-F238E27FC236}">
                <a16:creationId xmlns:a16="http://schemas.microsoft.com/office/drawing/2014/main" id="{BEE879D5-3F51-4ADA-B743-CA3DFC11AB8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07399" y="123155"/>
            <a:ext cx="1984601" cy="861999"/>
          </a:xfrm>
          <a:prstGeom prst="rect">
            <a:avLst/>
          </a:prstGeom>
          <a:noFill/>
          <a:extLst>
            <a:ext uri="{909E8E84-426E-40DD-AFC4-6F175D3DCCD1}">
              <a14:hiddenFill xmlns:a14="http://schemas.microsoft.com/office/drawing/2010/main">
                <a:solidFill>
                  <a:srgbClr val="FFFFFF"/>
                </a:solidFill>
              </a14:hiddenFill>
            </a:ext>
          </a:extLst>
        </p:spPr>
      </p:pic>
      <p:sp>
        <p:nvSpPr>
          <p:cNvPr id="28" name="Slide Number Placeholder 3">
            <a:extLst>
              <a:ext uri="{FF2B5EF4-FFF2-40B4-BE49-F238E27FC236}">
                <a16:creationId xmlns:a16="http://schemas.microsoft.com/office/drawing/2014/main" id="{C45479CF-487A-4040-92E2-750A5C971149}"/>
              </a:ext>
            </a:extLst>
          </p:cNvPr>
          <p:cNvSpPr txBox="1">
            <a:spLocks/>
          </p:cNvSpPr>
          <p:nvPr/>
        </p:nvSpPr>
        <p:spPr>
          <a:xfrm>
            <a:off x="9169400" y="6292899"/>
            <a:ext cx="2743200" cy="365125"/>
          </a:xfrm>
          <a:prstGeom prst="rect">
            <a:avLst/>
          </a:prstGeom>
        </p:spPr>
        <p:txBody>
          <a:bodyPr vert="horz" lIns="91440" tIns="45720" rIns="91440" bIns="45720" rtlCol="0" anchor="ctr"/>
          <a:lstStyle>
            <a:defPPr>
              <a:defRPr lang="ko-KR"/>
            </a:defPPr>
            <a:lvl1pPr marL="0" algn="r" defTabSz="914400" rtl="0" eaLnBrk="1" latinLnBrk="1" hangingPunct="1">
              <a:defRPr sz="9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fld id="{00A12202-E491-4083-95E8-343E6F642663}" type="slidenum">
              <a:rPr lang="en-US">
                <a:solidFill>
                  <a:schemeClr val="tx1"/>
                </a:solidFill>
              </a:rPr>
              <a:pPr>
                <a:defRPr/>
              </a:pPr>
              <a:t>7</a:t>
            </a:fld>
            <a:endParaRPr lang="en-US">
              <a:solidFill>
                <a:schemeClr val="tx1"/>
              </a:solidFill>
            </a:endParaRPr>
          </a:p>
        </p:txBody>
      </p:sp>
      <p:pic>
        <p:nvPicPr>
          <p:cNvPr id="9" name="Picture 8">
            <a:extLst>
              <a:ext uri="{FF2B5EF4-FFF2-40B4-BE49-F238E27FC236}">
                <a16:creationId xmlns:a16="http://schemas.microsoft.com/office/drawing/2014/main" id="{F6AFF016-C23D-4771-B6D4-BCFA568194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48253" y="2027541"/>
            <a:ext cx="2832575" cy="2832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a:extLst>
              <a:ext uri="{FF2B5EF4-FFF2-40B4-BE49-F238E27FC236}">
                <a16:creationId xmlns:a16="http://schemas.microsoft.com/office/drawing/2014/main" id="{65E5BE4B-A2EE-423E-8763-EAB01420F438}"/>
              </a:ext>
            </a:extLst>
          </p:cNvPr>
          <p:cNvSpPr/>
          <p:nvPr/>
        </p:nvSpPr>
        <p:spPr>
          <a:xfrm>
            <a:off x="173604" y="199976"/>
            <a:ext cx="6857116" cy="519863"/>
          </a:xfrm>
          <a:prstGeom prst="rect">
            <a:avLst/>
          </a:prstGeom>
        </p:spPr>
        <p:txBody>
          <a:bodyPr vert="horz" lIns="91440" tIns="45720" rIns="91440" bIns="45720" rtlCol="0" anchor="ctr">
            <a:noAutofit/>
          </a:bodyPr>
          <a:lstStyle/>
          <a:p>
            <a:pPr defTabSz="685800" latinLnBrk="0">
              <a:lnSpc>
                <a:spcPct val="150000"/>
              </a:lnSpc>
              <a:spcBef>
                <a:spcPct val="20000"/>
              </a:spcBef>
              <a:buClr>
                <a:srgbClr val="FF0000"/>
              </a:buClr>
              <a:buSzPct val="120000"/>
            </a:pPr>
            <a:r>
              <a:rPr lang="en-US" sz="28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rPr>
              <a:t>What </a:t>
            </a:r>
            <a:r>
              <a:rPr lang="en-US" altLang="ko-KR"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is </a:t>
            </a:r>
            <a:r>
              <a:rPr lang="en-US" sz="2800" b="1" dirty="0">
                <a:solidFill>
                  <a:srgbClr val="002060"/>
                </a:solidFill>
                <a:effectLst>
                  <a:outerShdw blurRad="38100" dist="38100" dir="2700000" algn="tl">
                    <a:srgbClr val="000000">
                      <a:alpha val="43137"/>
                    </a:srgbClr>
                  </a:outerShdw>
                </a:effectLst>
                <a:latin typeface="Comic Sans MS (Body)"/>
                <a:cs typeface="Times New Roman" panose="02020603050405020304" pitchFamily="18" charset="0"/>
              </a:rPr>
              <a:t>Elsevier journal finder?</a:t>
            </a:r>
            <a:endParaRPr lang="en-US" sz="2800" b="1" dirty="0">
              <a:solidFill>
                <a:srgbClr val="002060"/>
              </a:solidFill>
              <a:effectLst>
                <a:outerShdw blurRad="38100" dist="38100" dir="2700000" algn="tl">
                  <a:srgbClr val="000000">
                    <a:alpha val="43137"/>
                  </a:srgbClr>
                </a:outerShdw>
              </a:effectLst>
              <a:latin typeface="Comic Sans MS (Body)"/>
              <a:ea typeface="+mj-ea"/>
              <a:cs typeface="Times New Roman" panose="02020603050405020304" pitchFamily="18" charset="0"/>
            </a:endParaRPr>
          </a:p>
        </p:txBody>
      </p:sp>
    </p:spTree>
    <p:extLst>
      <p:ext uri="{BB962C8B-B14F-4D97-AF65-F5344CB8AC3E}">
        <p14:creationId xmlns:p14="http://schemas.microsoft.com/office/powerpoint/2010/main" val="295446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nodeType="clickEffect">
                                  <p:stCondLst>
                                    <p:cond delay="0"/>
                                  </p:stCondLst>
                                  <p:childTnLst>
                                    <p:anim calcmode="lin" valueType="num">
                                      <p:cBhvr>
                                        <p:cTn id="13" dur="1000"/>
                                        <p:tgtEl>
                                          <p:spTgt spid="25"/>
                                        </p:tgtEl>
                                        <p:attrNameLst>
                                          <p:attrName>ppt_w</p:attrName>
                                        </p:attrNameLst>
                                      </p:cBhvr>
                                      <p:tavLst>
                                        <p:tav tm="0">
                                          <p:val>
                                            <p:strVal val="ppt_w"/>
                                          </p:val>
                                        </p:tav>
                                        <p:tav tm="100000">
                                          <p:val>
                                            <p:strVal val="ppt_w*0.70"/>
                                          </p:val>
                                        </p:tav>
                                      </p:tavLst>
                                    </p:anim>
                                    <p:anim calcmode="lin" valueType="num">
                                      <p:cBhvr>
                                        <p:cTn id="14" dur="1000"/>
                                        <p:tgtEl>
                                          <p:spTgt spid="25"/>
                                        </p:tgtEl>
                                        <p:attrNameLst>
                                          <p:attrName>ppt_h</p:attrName>
                                        </p:attrNameLst>
                                      </p:cBhvr>
                                      <p:tavLst>
                                        <p:tav tm="0">
                                          <p:val>
                                            <p:strVal val="ppt_h"/>
                                          </p:val>
                                        </p:tav>
                                        <p:tav tm="100000">
                                          <p:val>
                                            <p:strVal val="ppt_h"/>
                                          </p:val>
                                        </p:tav>
                                      </p:tavLst>
                                    </p:anim>
                                    <p:animEffect transition="out" filter="fade">
                                      <p:cBhvr>
                                        <p:cTn id="15" dur="1000"/>
                                        <p:tgtEl>
                                          <p:spTgt spid="25"/>
                                        </p:tgtEl>
                                      </p:cBhvr>
                                    </p:animEffect>
                                    <p:set>
                                      <p:cBhvr>
                                        <p:cTn id="16" dur="1" fill="hold">
                                          <p:stCondLst>
                                            <p:cond delay="999"/>
                                          </p:stCondLst>
                                        </p:cTn>
                                        <p:tgtEl>
                                          <p:spTgt spid="2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xit" presetSubtype="21" fill="hold" nodeType="clickEffect">
                                  <p:stCondLst>
                                    <p:cond delay="0"/>
                                  </p:stCondLst>
                                  <p:childTnLst>
                                    <p:animEffect transition="out" filter="barn(inVertical)">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nodeType="clickEffect">
                                  <p:stCondLst>
                                    <p:cond delay="0"/>
                                  </p:stCondLst>
                                  <p:childTnLst>
                                    <p:animEffect transition="out" filter="barn(inVertical)">
                                      <p:cBhvr>
                                        <p:cTn id="50" dur="500"/>
                                        <p:tgtEl>
                                          <p:spTgt spid="13"/>
                                        </p:tgtEl>
                                      </p:cBhvr>
                                    </p:animEffect>
                                    <p:set>
                                      <p:cBhvr>
                                        <p:cTn id="51" dur="1" fill="hold">
                                          <p:stCondLst>
                                            <p:cond delay="499"/>
                                          </p:stCondLst>
                                        </p:cTn>
                                        <p:tgtEl>
                                          <p:spTgt spid="1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circle(in)">
                                      <p:cBhvr>
                                        <p:cTn id="56" dur="2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DBC413-EBA8-47FE-88A8-95AD9EB7C553}"/>
              </a:ext>
            </a:extLst>
          </p:cNvPr>
          <p:cNvSpPr>
            <a:spLocks noGrp="1"/>
          </p:cNvSpPr>
          <p:nvPr>
            <p:ph type="sldNum" sz="quarter" idx="12"/>
          </p:nvPr>
        </p:nvSpPr>
        <p:spPr>
          <a:xfrm>
            <a:off x="9169400" y="6292899"/>
            <a:ext cx="2743200" cy="365125"/>
          </a:xfrm>
        </p:spPr>
        <p:txBody>
          <a:bodyPr/>
          <a:lstStyle/>
          <a:p>
            <a:pPr>
              <a:defRPr/>
            </a:pPr>
            <a:fld id="{00A12202-E491-4083-95E8-343E6F642663}" type="slidenum">
              <a:rPr lang="en-US" smtClean="0">
                <a:solidFill>
                  <a:srgbClr val="FFFFFF"/>
                </a:solidFill>
              </a:rPr>
              <a:pPr>
                <a:defRPr/>
              </a:pPr>
              <a:t>8</a:t>
            </a:fld>
            <a:endParaRPr lang="en-US">
              <a:solidFill>
                <a:srgbClr val="FFFFFF"/>
              </a:solidFill>
            </a:endParaRPr>
          </a:p>
        </p:txBody>
      </p:sp>
      <p:sp>
        <p:nvSpPr>
          <p:cNvPr id="5" name="AutoShape 3">
            <a:extLst>
              <a:ext uri="{FF2B5EF4-FFF2-40B4-BE49-F238E27FC236}">
                <a16:creationId xmlns:a16="http://schemas.microsoft.com/office/drawing/2014/main" id="{AD459ED8-2FA8-478B-9623-9696D99323B6}"/>
              </a:ext>
            </a:extLst>
          </p:cNvPr>
          <p:cNvSpPr>
            <a:spLocks noChangeArrowheads="1"/>
          </p:cNvSpPr>
          <p:nvPr/>
        </p:nvSpPr>
        <p:spPr bwMode="gray">
          <a:xfrm rot="5400000">
            <a:off x="5130067" y="3191729"/>
            <a:ext cx="1752600" cy="788867"/>
          </a:xfrm>
          <a:prstGeom prst="triangle">
            <a:avLst>
              <a:gd name="adj" fmla="val 50000"/>
            </a:avLst>
          </a:prstGeom>
          <a:solidFill>
            <a:srgbClr val="425462">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dirty="0">
              <a:solidFill>
                <a:srgbClr val="000000"/>
              </a:solidFill>
              <a:latin typeface="Arial"/>
            </a:endParaRPr>
          </a:p>
        </p:txBody>
      </p:sp>
      <p:grpSp>
        <p:nvGrpSpPr>
          <p:cNvPr id="41" name="Group 40">
            <a:extLst>
              <a:ext uri="{FF2B5EF4-FFF2-40B4-BE49-F238E27FC236}">
                <a16:creationId xmlns:a16="http://schemas.microsoft.com/office/drawing/2014/main" id="{74E0166A-5002-40DF-81E3-3006AA565E6C}"/>
              </a:ext>
            </a:extLst>
          </p:cNvPr>
          <p:cNvGrpSpPr/>
          <p:nvPr/>
        </p:nvGrpSpPr>
        <p:grpSpPr>
          <a:xfrm>
            <a:off x="1636212" y="2436815"/>
            <a:ext cx="4002593" cy="784448"/>
            <a:chOff x="1636207" y="2436814"/>
            <a:chExt cx="4002593" cy="784448"/>
          </a:xfrm>
        </p:grpSpPr>
        <p:grpSp>
          <p:nvGrpSpPr>
            <p:cNvPr id="40" name="Group 39">
              <a:extLst>
                <a:ext uri="{FF2B5EF4-FFF2-40B4-BE49-F238E27FC236}">
                  <a16:creationId xmlns:a16="http://schemas.microsoft.com/office/drawing/2014/main" id="{636BB1DC-2E4D-4D4A-A2EF-40D142F2DDBD}"/>
                </a:ext>
              </a:extLst>
            </p:cNvPr>
            <p:cNvGrpSpPr/>
            <p:nvPr/>
          </p:nvGrpSpPr>
          <p:grpSpPr>
            <a:xfrm>
              <a:off x="1709073" y="2436814"/>
              <a:ext cx="3929727" cy="688975"/>
              <a:chOff x="1709073" y="2436814"/>
              <a:chExt cx="3929727" cy="688975"/>
            </a:xfrm>
          </p:grpSpPr>
          <p:grpSp>
            <p:nvGrpSpPr>
              <p:cNvPr id="6" name="Group 4">
                <a:extLst>
                  <a:ext uri="{FF2B5EF4-FFF2-40B4-BE49-F238E27FC236}">
                    <a16:creationId xmlns:a16="http://schemas.microsoft.com/office/drawing/2014/main" id="{25823449-B10A-4E76-9A14-91C8DE1DE238}"/>
                  </a:ext>
                </a:extLst>
              </p:cNvPr>
              <p:cNvGrpSpPr>
                <a:grpSpLocks/>
              </p:cNvGrpSpPr>
              <p:nvPr/>
            </p:nvGrpSpPr>
            <p:grpSpPr bwMode="auto">
              <a:xfrm>
                <a:off x="1709073" y="2436814"/>
                <a:ext cx="3929727" cy="688975"/>
                <a:chOff x="720" y="1392"/>
                <a:chExt cx="4058" cy="480"/>
              </a:xfrm>
            </p:grpSpPr>
            <p:sp>
              <p:nvSpPr>
                <p:cNvPr id="7" name="AutoShape 5">
                  <a:extLst>
                    <a:ext uri="{FF2B5EF4-FFF2-40B4-BE49-F238E27FC236}">
                      <a16:creationId xmlns:a16="http://schemas.microsoft.com/office/drawing/2014/main" id="{FBC7DFAF-0F8B-4903-B323-79200C0C7543}"/>
                    </a:ext>
                  </a:extLst>
                </p:cNvPr>
                <p:cNvSpPr>
                  <a:spLocks noChangeArrowheads="1"/>
                </p:cNvSpPr>
                <p:nvPr/>
              </p:nvSpPr>
              <p:spPr bwMode="gray">
                <a:xfrm>
                  <a:off x="720" y="1392"/>
                  <a:ext cx="4058" cy="480"/>
                </a:xfrm>
                <a:prstGeom prst="roundRect">
                  <a:avLst>
                    <a:gd name="adj" fmla="val 17509"/>
                  </a:avLst>
                </a:prstGeom>
                <a:gradFill rotWithShape="1">
                  <a:gsLst>
                    <a:gs pos="0">
                      <a:srgbClr val="35ADE3"/>
                    </a:gs>
                    <a:gs pos="50000">
                      <a:srgbClr val="35ADE3">
                        <a:gamma/>
                        <a:shade val="92157"/>
                        <a:invGamma/>
                      </a:srgbClr>
                    </a:gs>
                    <a:gs pos="100000">
                      <a:srgbClr val="35ADE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8" name="Group 6">
                  <a:extLst>
                    <a:ext uri="{FF2B5EF4-FFF2-40B4-BE49-F238E27FC236}">
                      <a16:creationId xmlns:a16="http://schemas.microsoft.com/office/drawing/2014/main" id="{8ABBEED7-6F52-4BFF-83CB-F53AA90708CE}"/>
                    </a:ext>
                  </a:extLst>
                </p:cNvPr>
                <p:cNvGrpSpPr>
                  <a:grpSpLocks/>
                </p:cNvGrpSpPr>
                <p:nvPr/>
              </p:nvGrpSpPr>
              <p:grpSpPr bwMode="auto">
                <a:xfrm>
                  <a:off x="730" y="1407"/>
                  <a:ext cx="4043" cy="444"/>
                  <a:chOff x="744" y="1407"/>
                  <a:chExt cx="3988" cy="444"/>
                </a:xfrm>
              </p:grpSpPr>
              <p:sp>
                <p:nvSpPr>
                  <p:cNvPr id="9" name="AutoShape 7">
                    <a:extLst>
                      <a:ext uri="{FF2B5EF4-FFF2-40B4-BE49-F238E27FC236}">
                        <a16:creationId xmlns:a16="http://schemas.microsoft.com/office/drawing/2014/main" id="{9EDEF6DA-AE5E-417C-ADA7-07F050833D03}"/>
                      </a:ext>
                    </a:extLst>
                  </p:cNvPr>
                  <p:cNvSpPr>
                    <a:spLocks noChangeArrowheads="1"/>
                  </p:cNvSpPr>
                  <p:nvPr/>
                </p:nvSpPr>
                <p:spPr bwMode="gray">
                  <a:xfrm>
                    <a:off x="744" y="1736"/>
                    <a:ext cx="3988" cy="115"/>
                  </a:xfrm>
                  <a:prstGeom prst="roundRect">
                    <a:avLst>
                      <a:gd name="adj" fmla="val 50000"/>
                    </a:avLst>
                  </a:prstGeom>
                  <a:gradFill rotWithShape="1">
                    <a:gsLst>
                      <a:gs pos="0">
                        <a:srgbClr val="35ADE3">
                          <a:alpha val="0"/>
                        </a:srgbClr>
                      </a:gs>
                      <a:gs pos="100000">
                        <a:srgbClr val="35ADE3">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10" name="AutoShape 8">
                    <a:extLst>
                      <a:ext uri="{FF2B5EF4-FFF2-40B4-BE49-F238E27FC236}">
                        <a16:creationId xmlns:a16="http://schemas.microsoft.com/office/drawing/2014/main" id="{2C307532-6AA4-44A1-AD58-5E73F68AD0A2}"/>
                      </a:ext>
                    </a:extLst>
                  </p:cNvPr>
                  <p:cNvSpPr>
                    <a:spLocks noChangeArrowheads="1"/>
                  </p:cNvSpPr>
                  <p:nvPr/>
                </p:nvSpPr>
                <p:spPr bwMode="gray">
                  <a:xfrm>
                    <a:off x="744" y="1407"/>
                    <a:ext cx="3988" cy="115"/>
                  </a:xfrm>
                  <a:prstGeom prst="roundRect">
                    <a:avLst>
                      <a:gd name="adj" fmla="val 50000"/>
                    </a:avLst>
                  </a:prstGeom>
                  <a:gradFill rotWithShape="1">
                    <a:gsLst>
                      <a:gs pos="0">
                        <a:srgbClr val="35ADE3">
                          <a:gamma/>
                          <a:tint val="15686"/>
                          <a:invGamma/>
                        </a:srgbClr>
                      </a:gs>
                      <a:gs pos="100000">
                        <a:srgbClr val="35ADE3">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1" name="Text Box 19">
                <a:extLst>
                  <a:ext uri="{FF2B5EF4-FFF2-40B4-BE49-F238E27FC236}">
                    <a16:creationId xmlns:a16="http://schemas.microsoft.com/office/drawing/2014/main" id="{6687FA2C-661C-4BA7-B251-2558F4DD0DCE}"/>
                  </a:ext>
                </a:extLst>
              </p:cNvPr>
              <p:cNvSpPr txBox="1">
                <a:spLocks noChangeArrowheads="1"/>
              </p:cNvSpPr>
              <p:nvPr/>
            </p:nvSpPr>
            <p:spPr bwMode="gray">
              <a:xfrm>
                <a:off x="1789420" y="2469669"/>
                <a:ext cx="3769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Springer</a:t>
                </a:r>
              </a:p>
            </p:txBody>
          </p:sp>
        </p:grpSp>
        <p:pic>
          <p:nvPicPr>
            <p:cNvPr id="26" name="Picture 24" descr="1">
              <a:extLst>
                <a:ext uri="{FF2B5EF4-FFF2-40B4-BE49-F238E27FC236}">
                  <a16:creationId xmlns:a16="http://schemas.microsoft.com/office/drawing/2014/main" id="{8229A46E-DA78-4331-AE3E-4A305FA5613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636207" y="2530699"/>
              <a:ext cx="619042" cy="6905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1BFA26F4-C2AD-422F-9ECE-3C5FE3B6990A}"/>
              </a:ext>
            </a:extLst>
          </p:cNvPr>
          <p:cNvGrpSpPr/>
          <p:nvPr/>
        </p:nvGrpSpPr>
        <p:grpSpPr>
          <a:xfrm>
            <a:off x="1572255" y="3225801"/>
            <a:ext cx="4066548" cy="815488"/>
            <a:chOff x="1572252" y="3225801"/>
            <a:chExt cx="4066548" cy="815488"/>
          </a:xfrm>
        </p:grpSpPr>
        <p:grpSp>
          <p:nvGrpSpPr>
            <p:cNvPr id="11" name="Group 9">
              <a:extLst>
                <a:ext uri="{FF2B5EF4-FFF2-40B4-BE49-F238E27FC236}">
                  <a16:creationId xmlns:a16="http://schemas.microsoft.com/office/drawing/2014/main" id="{36423BB5-C755-4285-ADEA-7A3CAFD8D130}"/>
                </a:ext>
              </a:extLst>
            </p:cNvPr>
            <p:cNvGrpSpPr>
              <a:grpSpLocks/>
            </p:cNvGrpSpPr>
            <p:nvPr/>
          </p:nvGrpSpPr>
          <p:grpSpPr bwMode="auto">
            <a:xfrm>
              <a:off x="1709073" y="3225801"/>
              <a:ext cx="3929727" cy="688975"/>
              <a:chOff x="720" y="1392"/>
              <a:chExt cx="4058" cy="480"/>
            </a:xfrm>
          </p:grpSpPr>
          <p:sp>
            <p:nvSpPr>
              <p:cNvPr id="12" name="AutoShape 10">
                <a:extLst>
                  <a:ext uri="{FF2B5EF4-FFF2-40B4-BE49-F238E27FC236}">
                    <a16:creationId xmlns:a16="http://schemas.microsoft.com/office/drawing/2014/main" id="{F8AD5D86-9878-4889-8BB3-A49260013ED6}"/>
                  </a:ext>
                </a:extLst>
              </p:cNvPr>
              <p:cNvSpPr>
                <a:spLocks noChangeArrowheads="1"/>
              </p:cNvSpPr>
              <p:nvPr/>
            </p:nvSpPr>
            <p:spPr bwMode="gray">
              <a:xfrm>
                <a:off x="720" y="1392"/>
                <a:ext cx="4058" cy="480"/>
              </a:xfrm>
              <a:prstGeom prst="roundRect">
                <a:avLst>
                  <a:gd name="adj" fmla="val 17509"/>
                </a:avLst>
              </a:prstGeom>
              <a:gradFill rotWithShape="1">
                <a:gsLst>
                  <a:gs pos="0">
                    <a:srgbClr val="F6AE44"/>
                  </a:gs>
                  <a:gs pos="50000">
                    <a:srgbClr val="F6AE44">
                      <a:gamma/>
                      <a:shade val="92157"/>
                      <a:invGamma/>
                    </a:srgbClr>
                  </a:gs>
                  <a:gs pos="100000">
                    <a:srgbClr val="F6AE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13" name="Group 11">
                <a:extLst>
                  <a:ext uri="{FF2B5EF4-FFF2-40B4-BE49-F238E27FC236}">
                    <a16:creationId xmlns:a16="http://schemas.microsoft.com/office/drawing/2014/main" id="{F04E71C0-2377-462D-B001-3F50FA28007F}"/>
                  </a:ext>
                </a:extLst>
              </p:cNvPr>
              <p:cNvGrpSpPr>
                <a:grpSpLocks/>
              </p:cNvGrpSpPr>
              <p:nvPr/>
            </p:nvGrpSpPr>
            <p:grpSpPr bwMode="auto">
              <a:xfrm>
                <a:off x="730" y="1407"/>
                <a:ext cx="4043" cy="444"/>
                <a:chOff x="744" y="1407"/>
                <a:chExt cx="3988" cy="444"/>
              </a:xfrm>
            </p:grpSpPr>
            <p:sp>
              <p:nvSpPr>
                <p:cNvPr id="14" name="AutoShape 12">
                  <a:extLst>
                    <a:ext uri="{FF2B5EF4-FFF2-40B4-BE49-F238E27FC236}">
                      <a16:creationId xmlns:a16="http://schemas.microsoft.com/office/drawing/2014/main" id="{25B7DE39-4052-477F-BBEB-B9D0EDF74FC9}"/>
                    </a:ext>
                  </a:extLst>
                </p:cNvPr>
                <p:cNvSpPr>
                  <a:spLocks noChangeArrowheads="1"/>
                </p:cNvSpPr>
                <p:nvPr/>
              </p:nvSpPr>
              <p:spPr bwMode="gray">
                <a:xfrm>
                  <a:off x="744" y="1736"/>
                  <a:ext cx="3988" cy="115"/>
                </a:xfrm>
                <a:prstGeom prst="roundRect">
                  <a:avLst>
                    <a:gd name="adj" fmla="val 50000"/>
                  </a:avLst>
                </a:prstGeom>
                <a:gradFill rotWithShape="1">
                  <a:gsLst>
                    <a:gs pos="0">
                      <a:srgbClr val="F6AE44">
                        <a:alpha val="0"/>
                      </a:srgbClr>
                    </a:gs>
                    <a:gs pos="100000">
                      <a:srgbClr val="F6AE44">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15" name="AutoShape 13">
                  <a:extLst>
                    <a:ext uri="{FF2B5EF4-FFF2-40B4-BE49-F238E27FC236}">
                      <a16:creationId xmlns:a16="http://schemas.microsoft.com/office/drawing/2014/main" id="{9D2EE491-0CFB-4D57-9E68-6D5E2A75D784}"/>
                    </a:ext>
                  </a:extLst>
                </p:cNvPr>
                <p:cNvSpPr>
                  <a:spLocks noChangeArrowheads="1"/>
                </p:cNvSpPr>
                <p:nvPr/>
              </p:nvSpPr>
              <p:spPr bwMode="gray">
                <a:xfrm>
                  <a:off x="744" y="1407"/>
                  <a:ext cx="3988" cy="115"/>
                </a:xfrm>
                <a:prstGeom prst="roundRect">
                  <a:avLst>
                    <a:gd name="adj" fmla="val 50000"/>
                  </a:avLst>
                </a:prstGeom>
                <a:gradFill rotWithShape="1">
                  <a:gsLst>
                    <a:gs pos="0">
                      <a:srgbClr val="F6AE44">
                        <a:gamma/>
                        <a:tint val="25490"/>
                        <a:invGamma/>
                      </a:srgbClr>
                    </a:gs>
                    <a:gs pos="100000">
                      <a:srgbClr val="F6AE44">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2" name="Text Box 20">
              <a:extLst>
                <a:ext uri="{FF2B5EF4-FFF2-40B4-BE49-F238E27FC236}">
                  <a16:creationId xmlns:a16="http://schemas.microsoft.com/office/drawing/2014/main" id="{BC1434A1-06CA-497C-9EB4-E2F038F74410}"/>
                </a:ext>
              </a:extLst>
            </p:cNvPr>
            <p:cNvSpPr txBox="1">
              <a:spLocks noChangeArrowheads="1"/>
            </p:cNvSpPr>
            <p:nvPr/>
          </p:nvSpPr>
          <p:spPr bwMode="gray">
            <a:xfrm>
              <a:off x="1789420" y="3278852"/>
              <a:ext cx="37690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IEEE</a:t>
              </a:r>
            </a:p>
          </p:txBody>
        </p:sp>
        <p:pic>
          <p:nvPicPr>
            <p:cNvPr id="27" name="Picture 25" descr="1">
              <a:extLst>
                <a:ext uri="{FF2B5EF4-FFF2-40B4-BE49-F238E27FC236}">
                  <a16:creationId xmlns:a16="http://schemas.microsoft.com/office/drawing/2014/main" id="{BE1652E3-8A6A-482D-924F-90EF6917CA3C}"/>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572252" y="3350727"/>
              <a:ext cx="619041" cy="6905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69C5282B-A6C1-48A3-A301-80E3EE46910E}"/>
              </a:ext>
            </a:extLst>
          </p:cNvPr>
          <p:cNvGrpSpPr/>
          <p:nvPr/>
        </p:nvGrpSpPr>
        <p:grpSpPr>
          <a:xfrm>
            <a:off x="1485639" y="4006851"/>
            <a:ext cx="4176503" cy="803475"/>
            <a:chOff x="1485635" y="4006851"/>
            <a:chExt cx="4176503" cy="803474"/>
          </a:xfrm>
        </p:grpSpPr>
        <p:grpSp>
          <p:nvGrpSpPr>
            <p:cNvPr id="16" name="Group 14">
              <a:extLst>
                <a:ext uri="{FF2B5EF4-FFF2-40B4-BE49-F238E27FC236}">
                  <a16:creationId xmlns:a16="http://schemas.microsoft.com/office/drawing/2014/main" id="{8F37C775-D925-4D73-A4D1-2790F8724900}"/>
                </a:ext>
              </a:extLst>
            </p:cNvPr>
            <p:cNvGrpSpPr>
              <a:grpSpLocks/>
            </p:cNvGrpSpPr>
            <p:nvPr/>
          </p:nvGrpSpPr>
          <p:grpSpPr bwMode="auto">
            <a:xfrm>
              <a:off x="1709073" y="4006851"/>
              <a:ext cx="3929727" cy="688975"/>
              <a:chOff x="720" y="1392"/>
              <a:chExt cx="4058" cy="480"/>
            </a:xfrm>
          </p:grpSpPr>
          <p:sp>
            <p:nvSpPr>
              <p:cNvPr id="17" name="AutoShape 15">
                <a:extLst>
                  <a:ext uri="{FF2B5EF4-FFF2-40B4-BE49-F238E27FC236}">
                    <a16:creationId xmlns:a16="http://schemas.microsoft.com/office/drawing/2014/main" id="{29ABBAA6-D481-4160-8762-784E6BED3600}"/>
                  </a:ext>
                </a:extLst>
              </p:cNvPr>
              <p:cNvSpPr>
                <a:spLocks noChangeArrowheads="1"/>
              </p:cNvSpPr>
              <p:nvPr/>
            </p:nvSpPr>
            <p:spPr bwMode="gray">
              <a:xfrm>
                <a:off x="720" y="1392"/>
                <a:ext cx="4058" cy="480"/>
              </a:xfrm>
              <a:prstGeom prst="roundRect">
                <a:avLst>
                  <a:gd name="adj" fmla="val 17509"/>
                </a:avLst>
              </a:prstGeom>
              <a:gradFill rotWithShape="1">
                <a:gsLst>
                  <a:gs pos="0">
                    <a:srgbClr val="DE608D"/>
                  </a:gs>
                  <a:gs pos="50000">
                    <a:srgbClr val="DE608D">
                      <a:gamma/>
                      <a:shade val="92157"/>
                      <a:invGamma/>
                    </a:srgbClr>
                  </a:gs>
                  <a:gs pos="100000">
                    <a:srgbClr val="DE608D"/>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nvGrpSpPr>
              <p:cNvPr id="18" name="Group 16">
                <a:extLst>
                  <a:ext uri="{FF2B5EF4-FFF2-40B4-BE49-F238E27FC236}">
                    <a16:creationId xmlns:a16="http://schemas.microsoft.com/office/drawing/2014/main" id="{57DE8BDC-C42C-467B-9542-69949F39482D}"/>
                  </a:ext>
                </a:extLst>
              </p:cNvPr>
              <p:cNvGrpSpPr>
                <a:grpSpLocks/>
              </p:cNvGrpSpPr>
              <p:nvPr/>
            </p:nvGrpSpPr>
            <p:grpSpPr bwMode="auto">
              <a:xfrm>
                <a:off x="730" y="1407"/>
                <a:ext cx="4043" cy="444"/>
                <a:chOff x="744" y="1407"/>
                <a:chExt cx="3988" cy="444"/>
              </a:xfrm>
            </p:grpSpPr>
            <p:sp>
              <p:nvSpPr>
                <p:cNvPr id="19" name="AutoShape 17">
                  <a:extLst>
                    <a:ext uri="{FF2B5EF4-FFF2-40B4-BE49-F238E27FC236}">
                      <a16:creationId xmlns:a16="http://schemas.microsoft.com/office/drawing/2014/main" id="{75D1BE77-8E1E-4211-A8FD-13933E4A13F3}"/>
                    </a:ext>
                  </a:extLst>
                </p:cNvPr>
                <p:cNvSpPr>
                  <a:spLocks noChangeArrowheads="1"/>
                </p:cNvSpPr>
                <p:nvPr/>
              </p:nvSpPr>
              <p:spPr bwMode="gray">
                <a:xfrm>
                  <a:off x="744" y="1736"/>
                  <a:ext cx="3988" cy="115"/>
                </a:xfrm>
                <a:prstGeom prst="roundRect">
                  <a:avLst>
                    <a:gd name="adj" fmla="val 50000"/>
                  </a:avLst>
                </a:prstGeom>
                <a:gradFill rotWithShape="1">
                  <a:gsLst>
                    <a:gs pos="0">
                      <a:srgbClr val="99CC00">
                        <a:alpha val="0"/>
                      </a:srgbClr>
                    </a:gs>
                    <a:gs pos="100000">
                      <a:srgbClr val="99CC00">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20" name="AutoShape 18">
                  <a:extLst>
                    <a:ext uri="{FF2B5EF4-FFF2-40B4-BE49-F238E27FC236}">
                      <a16:creationId xmlns:a16="http://schemas.microsoft.com/office/drawing/2014/main" id="{FA389133-C88F-4620-A479-E6C666B15F63}"/>
                    </a:ext>
                  </a:extLst>
                </p:cNvPr>
                <p:cNvSpPr>
                  <a:spLocks noChangeArrowheads="1"/>
                </p:cNvSpPr>
                <p:nvPr/>
              </p:nvSpPr>
              <p:spPr bwMode="gray">
                <a:xfrm>
                  <a:off x="744" y="1407"/>
                  <a:ext cx="3988" cy="115"/>
                </a:xfrm>
                <a:prstGeom prst="roundRect">
                  <a:avLst>
                    <a:gd name="adj" fmla="val 50000"/>
                  </a:avLst>
                </a:prstGeom>
                <a:gradFill rotWithShape="1">
                  <a:gsLst>
                    <a:gs pos="0">
                      <a:srgbClr val="DE608D">
                        <a:gamma/>
                        <a:tint val="22353"/>
                        <a:invGamma/>
                      </a:srgbClr>
                    </a:gs>
                    <a:gs pos="100000">
                      <a:srgbClr val="DE608D">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grpSp>
        </p:grpSp>
        <p:sp>
          <p:nvSpPr>
            <p:cNvPr id="23" name="Text Box 21">
              <a:extLst>
                <a:ext uri="{FF2B5EF4-FFF2-40B4-BE49-F238E27FC236}">
                  <a16:creationId xmlns:a16="http://schemas.microsoft.com/office/drawing/2014/main" id="{B7531E1E-52F1-4599-AB99-E652D9C5A9C9}"/>
                </a:ext>
              </a:extLst>
            </p:cNvPr>
            <p:cNvSpPr txBox="1">
              <a:spLocks noChangeArrowheads="1"/>
            </p:cNvSpPr>
            <p:nvPr/>
          </p:nvSpPr>
          <p:spPr bwMode="gray">
            <a:xfrm>
              <a:off x="1893106" y="4090370"/>
              <a:ext cx="3769032" cy="523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latinLnBrk="0">
                <a:spcBef>
                  <a:spcPct val="50000"/>
                </a:spcBef>
                <a:spcAft>
                  <a:spcPct val="0"/>
                </a:spcAft>
              </a:pPr>
              <a:r>
                <a:rPr lang="en-US" sz="2800" b="1" dirty="0">
                  <a:solidFill>
                    <a:srgbClr val="FFFFFF"/>
                  </a:solidFill>
                  <a:latin typeface="Times New Roman" panose="02020603050405020304" pitchFamily="18" charset="0"/>
                  <a:cs typeface="Times New Roman" panose="02020603050405020304" pitchFamily="18" charset="0"/>
                </a:rPr>
                <a:t>Wiley</a:t>
              </a:r>
            </a:p>
          </p:txBody>
        </p:sp>
        <p:pic>
          <p:nvPicPr>
            <p:cNvPr id="28" name="Picture 26" descr="1">
              <a:extLst>
                <a:ext uri="{FF2B5EF4-FFF2-40B4-BE49-F238E27FC236}">
                  <a16:creationId xmlns:a16="http://schemas.microsoft.com/office/drawing/2014/main" id="{83113D56-FC79-408D-AD90-DAD6B8B199DE}"/>
                </a:ext>
              </a:extLst>
            </p:cNvPr>
            <p:cNvPicPr>
              <a:picLocks noChangeAspect="1" noChangeArrowheads="1"/>
            </p:cNvPicPr>
            <p:nvPr/>
          </p:nvPicPr>
          <p:blipFill>
            <a:blip r:embed="rId2">
              <a:lum bright="-6000" contrast="24000"/>
              <a:grayscl/>
              <a:extLst>
                <a:ext uri="{28A0092B-C50C-407E-A947-70E740481C1C}">
                  <a14:useLocalDpi xmlns:a14="http://schemas.microsoft.com/office/drawing/2010/main" val="0"/>
                </a:ext>
              </a:extLst>
            </a:blip>
            <a:srcRect l="42606" t="64474" r="19473"/>
            <a:stretch>
              <a:fillRect/>
            </a:stretch>
          </p:blipFill>
          <p:spPr bwMode="gray">
            <a:xfrm>
              <a:off x="1485635" y="4119763"/>
              <a:ext cx="619042" cy="69056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Rectangle 27">
            <a:extLst>
              <a:ext uri="{FF2B5EF4-FFF2-40B4-BE49-F238E27FC236}">
                <a16:creationId xmlns:a16="http://schemas.microsoft.com/office/drawing/2014/main" id="{BF29BD8F-98E9-4D22-8ED1-17084B71B130}"/>
              </a:ext>
            </a:extLst>
          </p:cNvPr>
          <p:cNvSpPr>
            <a:spLocks noChangeArrowheads="1"/>
          </p:cNvSpPr>
          <p:nvPr/>
        </p:nvSpPr>
        <p:spPr bwMode="black">
          <a:xfrm>
            <a:off x="508757" y="264824"/>
            <a:ext cx="1003224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alpha val="50000"/>
                    </a:schemeClr>
                  </a:outerShdw>
                </a:effectLst>
              </a14:hiddenEffects>
            </a:ext>
          </a:extLst>
        </p:spPr>
        <p:txBody>
          <a:bodyPr wrap="square">
            <a:spAutoFit/>
          </a:bodyPr>
          <a:lstStyle/>
          <a:p>
            <a:pPr algn="ctr" eaLnBrk="0" fontAlgn="base" latinLnBrk="0" hangingPunct="0">
              <a:spcBef>
                <a:spcPct val="0"/>
              </a:spcBef>
              <a:spcAft>
                <a:spcPct val="0"/>
              </a:spcAft>
              <a:buClr>
                <a:srgbClr val="D7181F"/>
              </a:buClr>
              <a:buFont typeface="Wingdings" panose="05000000000000000000" pitchFamily="2" charset="2"/>
              <a:buNone/>
            </a:pP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a:rPr>
              <a:t> </a:t>
            </a:r>
            <a:r>
              <a:rPr 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omic Sans MS (Body)"/>
              </a:rPr>
              <a:t>What are the other publishers?</a:t>
            </a:r>
          </a:p>
        </p:txBody>
      </p:sp>
      <p:pic>
        <p:nvPicPr>
          <p:cNvPr id="33" name="Picture 32">
            <a:extLst>
              <a:ext uri="{FF2B5EF4-FFF2-40B4-BE49-F238E27FC236}">
                <a16:creationId xmlns:a16="http://schemas.microsoft.com/office/drawing/2014/main" id="{D3CBB836-37B3-40E2-B9D3-BA5A079603D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08061" y="-83100"/>
            <a:ext cx="2619375" cy="1743075"/>
          </a:xfrm>
          <a:prstGeom prst="rect">
            <a:avLst/>
          </a:prstGeom>
        </p:spPr>
      </p:pic>
      <p:grpSp>
        <p:nvGrpSpPr>
          <p:cNvPr id="44" name="Group 43">
            <a:extLst>
              <a:ext uri="{FF2B5EF4-FFF2-40B4-BE49-F238E27FC236}">
                <a16:creationId xmlns:a16="http://schemas.microsoft.com/office/drawing/2014/main" id="{D9F0C0F4-6DCB-4143-974D-9B3C91F2D733}"/>
              </a:ext>
            </a:extLst>
          </p:cNvPr>
          <p:cNvGrpSpPr/>
          <p:nvPr/>
        </p:nvGrpSpPr>
        <p:grpSpPr>
          <a:xfrm>
            <a:off x="6546851" y="1981200"/>
            <a:ext cx="4280376" cy="3005139"/>
            <a:chOff x="6546851" y="1981200"/>
            <a:chExt cx="4280376" cy="3005138"/>
          </a:xfrm>
        </p:grpSpPr>
        <p:sp>
          <p:nvSpPr>
            <p:cNvPr id="24" name="AutoShape 22">
              <a:extLst>
                <a:ext uri="{FF2B5EF4-FFF2-40B4-BE49-F238E27FC236}">
                  <a16:creationId xmlns:a16="http://schemas.microsoft.com/office/drawing/2014/main" id="{26857031-CA40-46B7-A045-CA95F1A39CD0}"/>
                </a:ext>
              </a:extLst>
            </p:cNvPr>
            <p:cNvSpPr>
              <a:spLocks noChangeArrowheads="1"/>
            </p:cNvSpPr>
            <p:nvPr/>
          </p:nvSpPr>
          <p:spPr bwMode="gray">
            <a:xfrm>
              <a:off x="6546851" y="1981200"/>
              <a:ext cx="3395663" cy="3005138"/>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768A7B">
                  <a:alpha val="50000"/>
                </a:srgbClr>
              </a:outerShdw>
            </a:effectLst>
          </p:spPr>
          <p:txBody>
            <a:bodyPr wrap="none" anchor="ctr"/>
            <a:lstStyle/>
            <a:p>
              <a:pPr defTabSz="914377" fontAlgn="base" latinLnBrk="0">
                <a:spcBef>
                  <a:spcPct val="0"/>
                </a:spcBef>
                <a:spcAft>
                  <a:spcPct val="0"/>
                </a:spcAft>
                <a:defRPr/>
              </a:pPr>
              <a:endParaRPr lang="en-US" kern="0">
                <a:solidFill>
                  <a:srgbClr val="000000"/>
                </a:solidFill>
                <a:latin typeface="Arial"/>
              </a:endParaRPr>
            </a:p>
          </p:txBody>
        </p:sp>
        <p:sp>
          <p:nvSpPr>
            <p:cNvPr id="25" name="Rectangle 23">
              <a:extLst>
                <a:ext uri="{FF2B5EF4-FFF2-40B4-BE49-F238E27FC236}">
                  <a16:creationId xmlns:a16="http://schemas.microsoft.com/office/drawing/2014/main" id="{9375C48F-2590-4148-8C3B-FE1B08C7711F}"/>
                </a:ext>
              </a:extLst>
            </p:cNvPr>
            <p:cNvSpPr>
              <a:spLocks noChangeArrowheads="1"/>
            </p:cNvSpPr>
            <p:nvPr/>
          </p:nvSpPr>
          <p:spPr bwMode="black">
            <a:xfrm>
              <a:off x="6677494" y="2393911"/>
              <a:ext cx="3230563" cy="2549223"/>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Watch </a:t>
              </a:r>
            </a:p>
            <a:p>
              <a:pPr algn="ctr" eaLnBrk="0" fontAlgn="base" latinLnBrk="0" hangingPunct="0">
                <a:lnSpc>
                  <a:spcPct val="110000"/>
                </a:lnSpc>
                <a:spcBef>
                  <a:spcPct val="0"/>
                </a:spcBef>
                <a:spcAft>
                  <a:spcPct val="0"/>
                </a:spcAft>
              </a:pPr>
              <a:r>
                <a:rPr lang="en-US" sz="4400" b="1" dirty="0">
                  <a:solidFill>
                    <a:srgbClr val="000000"/>
                  </a:solidFill>
                  <a:latin typeface="Arabolical" panose="00000400000000000000" pitchFamily="2" charset="0"/>
                </a:rPr>
                <a:t>the next video</a:t>
              </a:r>
              <a:endParaRPr lang="en-US" sz="4400" b="1" u="sng" dirty="0">
                <a:solidFill>
                  <a:srgbClr val="A50021"/>
                </a:solidFill>
                <a:latin typeface="Arabolical" panose="00000400000000000000" pitchFamily="2" charset="0"/>
              </a:endParaRPr>
            </a:p>
            <a:p>
              <a:pPr algn="ctr" eaLnBrk="0" fontAlgn="base" latinLnBrk="0" hangingPunct="0">
                <a:lnSpc>
                  <a:spcPct val="110000"/>
                </a:lnSpc>
                <a:spcBef>
                  <a:spcPct val="0"/>
                </a:spcBef>
                <a:spcAft>
                  <a:spcPct val="0"/>
                </a:spcAft>
              </a:pPr>
              <a:endParaRPr lang="en-US" sz="1400" b="1" dirty="0">
                <a:solidFill>
                  <a:srgbClr val="000000"/>
                </a:solidFill>
                <a:latin typeface="Arabolical" panose="00000400000000000000" pitchFamily="2" charset="0"/>
              </a:endParaRPr>
            </a:p>
          </p:txBody>
        </p:sp>
        <p:pic>
          <p:nvPicPr>
            <p:cNvPr id="35" name="Picture 34">
              <a:extLst>
                <a:ext uri="{FF2B5EF4-FFF2-40B4-BE49-F238E27FC236}">
                  <a16:creationId xmlns:a16="http://schemas.microsoft.com/office/drawing/2014/main" id="{914A67D7-B16F-49AD-877C-40CB4EEBD6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64952" y="3339389"/>
              <a:ext cx="2962275" cy="1543050"/>
            </a:xfrm>
            <a:prstGeom prst="rect">
              <a:avLst/>
            </a:prstGeom>
          </p:spPr>
        </p:pic>
      </p:grpSp>
      <p:pic>
        <p:nvPicPr>
          <p:cNvPr id="39" name="Picture 38">
            <a:extLst>
              <a:ext uri="{FF2B5EF4-FFF2-40B4-BE49-F238E27FC236}">
                <a16:creationId xmlns:a16="http://schemas.microsoft.com/office/drawing/2014/main" id="{F175700C-422F-42B6-83AE-00C0BDF81540}"/>
              </a:ext>
            </a:extLst>
          </p:cNvPr>
          <p:cNvPicPr>
            <a:picLocks noChangeAspect="1"/>
          </p:cNvPicPr>
          <p:nvPr/>
        </p:nvPicPr>
        <p:blipFill>
          <a:blip r:embed="rId7">
            <a:clrChange>
              <a:clrFrom>
                <a:srgbClr val="58D7E8"/>
              </a:clrFrom>
              <a:clrTo>
                <a:srgbClr val="58D7E8">
                  <a:alpha val="0"/>
                </a:srgbClr>
              </a:clrTo>
            </a:clrChange>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71488" y="4807989"/>
            <a:ext cx="2619375" cy="1743075"/>
          </a:xfrm>
          <a:prstGeom prst="rect">
            <a:avLst/>
          </a:prstGeom>
        </p:spPr>
      </p:pic>
    </p:spTree>
    <p:extLst>
      <p:ext uri="{BB962C8B-B14F-4D97-AF65-F5344CB8AC3E}">
        <p14:creationId xmlns:p14="http://schemas.microsoft.com/office/powerpoint/2010/main" val="7441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down)">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circle(in)">
                                      <p:cBhvr>
                                        <p:cTn id="2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91092" y="1992132"/>
            <a:ext cx="1974241" cy="19295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2" name="Group 1"/>
          <p:cNvGrpSpPr/>
          <p:nvPr/>
        </p:nvGrpSpPr>
        <p:grpSpPr>
          <a:xfrm>
            <a:off x="3725054" y="195705"/>
            <a:ext cx="7398804" cy="5522367"/>
            <a:chOff x="3773818" y="323801"/>
            <a:chExt cx="7398804" cy="5522366"/>
          </a:xfrm>
        </p:grpSpPr>
        <p:graphicFrame>
          <p:nvGraphicFramePr>
            <p:cNvPr id="5" name="Diagram 4"/>
            <p:cNvGraphicFramePr/>
            <p:nvPr>
              <p:extLst>
                <p:ext uri="{D42A27DB-BD31-4B8C-83A1-F6EECF244321}">
                  <p14:modId xmlns:p14="http://schemas.microsoft.com/office/powerpoint/2010/main" val="255280326"/>
                </p:ext>
              </p:extLst>
            </p:nvPr>
          </p:nvGraphicFramePr>
          <p:xfrm>
            <a:off x="3773818" y="323801"/>
            <a:ext cx="7398804" cy="55223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p:cNvPicPr>
              <a:picLocks noChangeAspect="1"/>
            </p:cNvPicPr>
            <p:nvPr/>
          </p:nvPicPr>
          <p:blipFill>
            <a:blip r:embed="rId10">
              <a:clrChange>
                <a:clrFrom>
                  <a:srgbClr val="FFF5F5"/>
                </a:clrFrom>
                <a:clrTo>
                  <a:srgbClr val="FFF5F5">
                    <a:alpha val="0"/>
                  </a:srgbClr>
                </a:clrTo>
              </a:clrChange>
              <a:extLst>
                <a:ext uri="{28A0092B-C50C-407E-A947-70E740481C1C}">
                  <a14:useLocalDpi xmlns:a14="http://schemas.microsoft.com/office/drawing/2010/main" val="0"/>
                </a:ext>
              </a:extLst>
            </a:blip>
            <a:stretch>
              <a:fillRect/>
            </a:stretch>
          </p:blipFill>
          <p:spPr>
            <a:xfrm>
              <a:off x="3918065" y="4221530"/>
              <a:ext cx="1058494" cy="1034509"/>
            </a:xfrm>
            <a:prstGeom prst="rect">
              <a:avLst/>
            </a:prstGeom>
          </p:spPr>
        </p:pic>
        <p:pic>
          <p:nvPicPr>
            <p:cNvPr id="10" name="Picture 9"/>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2914" y="2557495"/>
              <a:ext cx="1018690" cy="1054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8064" y="963312"/>
              <a:ext cx="1058494" cy="9736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grpSp>
        <p:nvGrpSpPr>
          <p:cNvPr id="18" name="Group 17"/>
          <p:cNvGrpSpPr/>
          <p:nvPr/>
        </p:nvGrpSpPr>
        <p:grpSpPr>
          <a:xfrm>
            <a:off x="224855" y="5758123"/>
            <a:ext cx="11914174" cy="904176"/>
            <a:chOff x="309978" y="5962901"/>
            <a:chExt cx="11215251" cy="717862"/>
          </a:xfrm>
        </p:grpSpPr>
        <p:sp>
          <p:nvSpPr>
            <p:cNvPr id="14" name="Rectangle 13"/>
            <p:cNvSpPr/>
            <p:nvPr/>
          </p:nvSpPr>
          <p:spPr>
            <a:xfrm>
              <a:off x="1226270" y="6219098"/>
              <a:ext cx="2314452" cy="317664"/>
            </a:xfrm>
            <a:prstGeom prst="rect">
              <a:avLst/>
            </a:prstGeom>
          </p:spPr>
          <p:txBody>
            <a:bodyPr wrap="none">
              <a:spAutoFit/>
            </a:bodyPr>
            <a:lstStyle/>
            <a:p>
              <a:pPr algn="just" defTabSz="914377">
                <a:buClr>
                  <a:srgbClr val="C00000"/>
                </a:buClr>
                <a:buSzPct val="116000"/>
                <a:defRPr/>
              </a:pPr>
              <a:r>
                <a:rPr lang="en-US" altLang="ko-KR" sz="2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www.agrimetsoft.com</a:t>
              </a:r>
            </a:p>
          </p:txBody>
        </p:sp>
        <p:sp>
          <p:nvSpPr>
            <p:cNvPr id="15" name="Rectangle 14"/>
            <p:cNvSpPr/>
            <p:nvPr/>
          </p:nvSpPr>
          <p:spPr>
            <a:xfrm>
              <a:off x="8067887" y="6219099"/>
              <a:ext cx="3457342" cy="317664"/>
            </a:xfrm>
            <a:prstGeom prst="rect">
              <a:avLst/>
            </a:prstGeom>
          </p:spPr>
          <p:txBody>
            <a:bodyPr wrap="none">
              <a:spAutoFit/>
            </a:bodyPr>
            <a:lstStyle/>
            <a:p>
              <a:pPr algn="just" defTabSz="914377">
                <a:buClr>
                  <a:srgbClr val="C00000"/>
                </a:buClr>
                <a:buSzPct val="116000"/>
                <a:defRPr/>
              </a:pPr>
              <a:r>
                <a:rPr lang="en-US" altLang="ko-KR" sz="2000" dirty="0">
                  <a:solidFill>
                    <a:prstClr val="black"/>
                  </a:solidFill>
                  <a:latin typeface="Times New Roman" panose="02020603050405020304" pitchFamily="18" charset="0"/>
                  <a:ea typeface="맑은 고딕" panose="020B0503020000020004" pitchFamily="34" charset="-127"/>
                  <a:cs typeface="Times New Roman" panose="02020603050405020304" pitchFamily="18" charset="0"/>
                </a:rPr>
                <a:t>https://youtube.com/AgriMetSoft/</a:t>
              </a:r>
            </a:p>
          </p:txBody>
        </p:sp>
        <p:pic>
          <p:nvPicPr>
            <p:cNvPr id="16" name="Picture 15"/>
            <p:cNvPicPr>
              <a:picLocks noChangeAspect="1"/>
            </p:cNvPicPr>
            <p:nvPr/>
          </p:nvPicPr>
          <p:blipFill>
            <a:blip r:embed="rId13">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6681380" y="5962901"/>
              <a:ext cx="1314638" cy="717862"/>
            </a:xfrm>
            <a:prstGeom prst="rect">
              <a:avLst/>
            </a:prstGeom>
          </p:spPr>
        </p:pic>
        <p:pic>
          <p:nvPicPr>
            <p:cNvPr id="17" name="Picture 16"/>
            <p:cNvPicPr>
              <a:picLocks noChangeAspect="1"/>
            </p:cNvPicPr>
            <p:nvPr/>
          </p:nvPicPr>
          <p:blipFill>
            <a:blip r:embed="rId14" cstate="print">
              <a:clrChange>
                <a:clrFrom>
                  <a:srgbClr val="D2D2D2"/>
                </a:clrFrom>
                <a:clrTo>
                  <a:srgbClr val="D2D2D2">
                    <a:alpha val="0"/>
                  </a:srgbClr>
                </a:clrTo>
              </a:clrChange>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9978" y="5962901"/>
              <a:ext cx="965860" cy="656307"/>
            </a:xfrm>
            <a:prstGeom prst="rect">
              <a:avLst/>
            </a:prstGeom>
          </p:spPr>
        </p:pic>
      </p:grpSp>
    </p:spTree>
    <p:extLst>
      <p:ext uri="{BB962C8B-B14F-4D97-AF65-F5344CB8AC3E}">
        <p14:creationId xmlns:p14="http://schemas.microsoft.com/office/powerpoint/2010/main" val="532281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curtains"/>
      </p:transition>
    </mc:Choice>
    <mc:Fallback xmlns="">
      <p:transition spd="slow">
        <p:fade/>
      </p:transition>
    </mc:Fallback>
  </mc:AlternateContent>
</p:sld>
</file>

<file path=ppt/theme/theme1.xml><?xml version="1.0" encoding="utf-8"?>
<a:theme xmlns:a="http://schemas.openxmlformats.org/drawingml/2006/main" name="blank">
  <a:themeElements>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45720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11916</TotalTime>
  <Words>197</Words>
  <Application>Microsoft Office PowerPoint</Application>
  <PresentationFormat>Widescreen</PresentationFormat>
  <Paragraphs>38</Paragraphs>
  <Slides>9</Slides>
  <Notes>8</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9</vt:i4>
      </vt:variant>
    </vt:vector>
  </HeadingPairs>
  <TitlesOfParts>
    <vt:vector size="28" baseType="lpstr">
      <vt:lpstr>Comic Sans MS (Body)</vt:lpstr>
      <vt:lpstr>휴먼매직체</vt:lpstr>
      <vt:lpstr>Majalla UI</vt:lpstr>
      <vt:lpstr>맑은 고딕</vt:lpstr>
      <vt:lpstr>Roboto</vt:lpstr>
      <vt:lpstr>华文中宋</vt:lpstr>
      <vt:lpstr>Arabolical</vt:lpstr>
      <vt:lpstr>Arial</vt:lpstr>
      <vt:lpstr>Calibri</vt:lpstr>
      <vt:lpstr>Calibri Light</vt:lpstr>
      <vt:lpstr>Cambria</vt:lpstr>
      <vt:lpstr>Comic Sans MS</vt:lpstr>
      <vt:lpstr>Gill Sans MT</vt:lpstr>
      <vt:lpstr>Times New Roman</vt:lpstr>
      <vt:lpstr>Wingdings</vt:lpstr>
      <vt:lpstr>blank</vt:lpstr>
      <vt:lpstr>Parcel</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LICP</dc:creator>
  <cp:lastModifiedBy>nasrin salehnia</cp:lastModifiedBy>
  <cp:revision>444</cp:revision>
  <dcterms:created xsi:type="dcterms:W3CDTF">2021-06-08T07:36:49Z</dcterms:created>
  <dcterms:modified xsi:type="dcterms:W3CDTF">2022-10-07T10:31:17Z</dcterms:modified>
</cp:coreProperties>
</file>